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65" r:id="rId5"/>
    <p:sldId id="266" r:id="rId6"/>
    <p:sldId id="263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1FAA-0351-4CEF-831A-96A5BEF0EFEF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F34AD0B-8A1D-4E81-B312-0DD1B51EC5EC}">
      <dgm:prSet phldrT="[Text]" custT="1"/>
      <dgm:spPr/>
      <dgm:t>
        <a:bodyPr/>
        <a:lstStyle/>
        <a:p>
          <a:r>
            <a:rPr lang="en-US" sz="1000" b="1" u="sng" dirty="0"/>
            <a:t>CHAIRMAN</a:t>
          </a:r>
        </a:p>
        <a:p>
          <a:r>
            <a:rPr lang="en-US" sz="1000" dirty="0"/>
            <a:t>Felix </a:t>
          </a:r>
          <a:r>
            <a:rPr lang="en-US" sz="1000" dirty="0" err="1"/>
            <a:t>Chavaphi</a:t>
          </a:r>
          <a:r>
            <a:rPr lang="en-US" sz="1000" dirty="0"/>
            <a:t> </a:t>
          </a:r>
        </a:p>
        <a:p>
          <a:r>
            <a:rPr lang="en-US" sz="1000" dirty="0"/>
            <a:t>Energy Systems Group</a:t>
          </a:r>
        </a:p>
      </dgm:t>
    </dgm:pt>
    <dgm:pt modelId="{0460A3A1-68C1-4599-8E8C-ABF6715146EA}" type="parTrans" cxnId="{18D33D7A-3644-451E-95DF-AB1925BAC441}">
      <dgm:prSet/>
      <dgm:spPr/>
      <dgm:t>
        <a:bodyPr/>
        <a:lstStyle/>
        <a:p>
          <a:endParaRPr lang="en-US"/>
        </a:p>
      </dgm:t>
    </dgm:pt>
    <dgm:pt modelId="{31B70CA7-423D-4AF7-9544-95388C82198D}" type="sibTrans" cxnId="{18D33D7A-3644-451E-95DF-AB1925BAC441}">
      <dgm:prSet/>
      <dgm:spPr/>
      <dgm:t>
        <a:bodyPr/>
        <a:lstStyle/>
        <a:p>
          <a:endParaRPr lang="en-US"/>
        </a:p>
      </dgm:t>
    </dgm:pt>
    <dgm:pt modelId="{8E22D75E-1FFB-4465-872A-D79DE938E7E5}">
      <dgm:prSet phldrT="[Text]" custT="1"/>
      <dgm:spPr/>
      <dgm:t>
        <a:bodyPr/>
        <a:lstStyle/>
        <a:p>
          <a:r>
            <a:rPr lang="en-US" sz="1000" b="1" u="sng" dirty="0"/>
            <a:t>TREASURER</a:t>
          </a:r>
        </a:p>
        <a:p>
          <a:r>
            <a:rPr lang="en-US" sz="1000" dirty="0"/>
            <a:t>Sofia </a:t>
          </a:r>
          <a:r>
            <a:rPr lang="en-US" sz="1000" dirty="0" err="1"/>
            <a:t>Figuerua</a:t>
          </a:r>
          <a:endParaRPr lang="en-US" sz="1000" dirty="0"/>
        </a:p>
        <a:p>
          <a:r>
            <a:rPr lang="en-US" sz="1000" dirty="0"/>
            <a:t>ALTENOVA </a:t>
          </a:r>
        </a:p>
      </dgm:t>
    </dgm:pt>
    <dgm:pt modelId="{3C5F99ED-A411-4954-B5ED-F1F990469950}" type="parTrans" cxnId="{B1A26DB5-AC58-4EA2-879B-203D6E562A4B}">
      <dgm:prSet/>
      <dgm:spPr/>
      <dgm:t>
        <a:bodyPr/>
        <a:lstStyle/>
        <a:p>
          <a:endParaRPr lang="en-US"/>
        </a:p>
      </dgm:t>
    </dgm:pt>
    <dgm:pt modelId="{3AB41D61-FA47-4DE3-9820-BE77B45008E8}" type="sibTrans" cxnId="{B1A26DB5-AC58-4EA2-879B-203D6E562A4B}">
      <dgm:prSet/>
      <dgm:spPr/>
      <dgm:t>
        <a:bodyPr/>
        <a:lstStyle/>
        <a:p>
          <a:endParaRPr lang="en-US"/>
        </a:p>
      </dgm:t>
    </dgm:pt>
    <dgm:pt modelId="{C0D9EC20-1D3C-4C8E-B993-D97D7F54D6C3}">
      <dgm:prSet phldrT="[Text]" custT="1"/>
      <dgm:spPr/>
      <dgm:t>
        <a:bodyPr/>
        <a:lstStyle/>
        <a:p>
          <a:r>
            <a:rPr lang="en-US" sz="1000" b="1" u="sng" dirty="0"/>
            <a:t>EXECUTIVE MEMBER</a:t>
          </a:r>
        </a:p>
        <a:p>
          <a:r>
            <a:rPr lang="en-US" sz="1000" dirty="0"/>
            <a:t>Herman </a:t>
          </a:r>
          <a:r>
            <a:rPr lang="en-US" sz="1000" dirty="0" err="1"/>
            <a:t>Ngwenya</a:t>
          </a:r>
          <a:endParaRPr lang="en-US" sz="1000" dirty="0"/>
        </a:p>
        <a:p>
          <a:r>
            <a:rPr lang="en-US" sz="1000" dirty="0"/>
            <a:t>Capricorn Solar </a:t>
          </a:r>
        </a:p>
      </dgm:t>
    </dgm:pt>
    <dgm:pt modelId="{B9C2868E-D091-45BC-A5E6-A077BCD96A1E}" type="parTrans" cxnId="{000EB066-9D71-4854-82C7-8C7E244EF64F}">
      <dgm:prSet/>
      <dgm:spPr/>
      <dgm:t>
        <a:bodyPr/>
        <a:lstStyle/>
        <a:p>
          <a:endParaRPr lang="en-US"/>
        </a:p>
      </dgm:t>
    </dgm:pt>
    <dgm:pt modelId="{2C3C8596-6D08-4B0E-AB61-CC287744D15F}" type="sibTrans" cxnId="{000EB066-9D71-4854-82C7-8C7E244EF64F}">
      <dgm:prSet/>
      <dgm:spPr/>
      <dgm:t>
        <a:bodyPr/>
        <a:lstStyle/>
        <a:p>
          <a:endParaRPr lang="en-US"/>
        </a:p>
      </dgm:t>
    </dgm:pt>
    <dgm:pt modelId="{0038D1B8-0F8F-4774-8F30-F597C419EDEE}">
      <dgm:prSet phldrT="[Text]" custT="1"/>
      <dgm:spPr/>
      <dgm:t>
        <a:bodyPr/>
        <a:lstStyle/>
        <a:p>
          <a:r>
            <a:rPr lang="en-US" sz="1000" b="1" u="sng" dirty="0"/>
            <a:t>MEMBERS</a:t>
          </a:r>
        </a:p>
        <a:p>
          <a:r>
            <a:rPr lang="en-US" sz="1000" dirty="0"/>
            <a:t>Direct Motion Control</a:t>
          </a:r>
        </a:p>
        <a:p>
          <a:r>
            <a:rPr lang="en-US" sz="1000" dirty="0"/>
            <a:t>Chloride Botswana</a:t>
          </a:r>
        </a:p>
        <a:p>
          <a:r>
            <a:rPr lang="en-US" sz="1000" dirty="0"/>
            <a:t>Oriental Electrical</a:t>
          </a:r>
        </a:p>
        <a:p>
          <a:r>
            <a:rPr lang="en-US" sz="1000" dirty="0"/>
            <a:t>Solar International Botswana</a:t>
          </a:r>
        </a:p>
        <a:p>
          <a:r>
            <a:rPr lang="en-US" sz="1000" dirty="0" err="1"/>
            <a:t>Kebo</a:t>
          </a:r>
          <a:r>
            <a:rPr lang="en-US" sz="1000" dirty="0"/>
            <a:t> Holdings</a:t>
          </a:r>
        </a:p>
        <a:p>
          <a:r>
            <a:rPr lang="en-US" sz="500" dirty="0"/>
            <a:t>…………..</a:t>
          </a:r>
        </a:p>
        <a:p>
          <a:endParaRPr lang="en-US" sz="500" dirty="0"/>
        </a:p>
      </dgm:t>
    </dgm:pt>
    <dgm:pt modelId="{1F4817EE-5B89-4744-97F8-64D587F8BC59}" type="parTrans" cxnId="{54B599A7-91B9-4EE7-9C23-CAA7D13EC64B}">
      <dgm:prSet/>
      <dgm:spPr/>
      <dgm:t>
        <a:bodyPr/>
        <a:lstStyle/>
        <a:p>
          <a:endParaRPr lang="en-US"/>
        </a:p>
      </dgm:t>
    </dgm:pt>
    <dgm:pt modelId="{38AA5BDC-5F73-4B05-B783-C5C37E0D5E59}" type="sibTrans" cxnId="{54B599A7-91B9-4EE7-9C23-CAA7D13EC64B}">
      <dgm:prSet/>
      <dgm:spPr/>
      <dgm:t>
        <a:bodyPr/>
        <a:lstStyle/>
        <a:p>
          <a:endParaRPr lang="en-US"/>
        </a:p>
      </dgm:t>
    </dgm:pt>
    <dgm:pt modelId="{AA26B2D1-B38E-4D30-9E82-57EFBB0C449F}">
      <dgm:prSet phldrT="[Text]" custT="1"/>
      <dgm:spPr/>
      <dgm:t>
        <a:bodyPr/>
        <a:lstStyle/>
        <a:p>
          <a:r>
            <a:rPr lang="en-US" sz="1000" b="1" u="sng" dirty="0"/>
            <a:t>SECRETARY</a:t>
          </a:r>
        </a:p>
        <a:p>
          <a:r>
            <a:rPr lang="en-US" sz="1000" dirty="0"/>
            <a:t>Kate </a:t>
          </a:r>
          <a:r>
            <a:rPr lang="en-US" sz="1000" dirty="0" err="1"/>
            <a:t>Mphaga</a:t>
          </a:r>
          <a:endParaRPr lang="en-US" sz="1000" dirty="0"/>
        </a:p>
        <a:p>
          <a:r>
            <a:rPr lang="en-US" sz="1000" dirty="0" err="1"/>
            <a:t>SolarOne</a:t>
          </a:r>
          <a:endParaRPr lang="en-US" sz="1000" dirty="0"/>
        </a:p>
      </dgm:t>
    </dgm:pt>
    <dgm:pt modelId="{27F0FBD9-3760-43CC-B219-C0384DFD4C29}" type="parTrans" cxnId="{06706785-B088-438F-BA4B-EF03BFE1AE66}">
      <dgm:prSet/>
      <dgm:spPr/>
      <dgm:t>
        <a:bodyPr/>
        <a:lstStyle/>
        <a:p>
          <a:endParaRPr lang="en-US"/>
        </a:p>
      </dgm:t>
    </dgm:pt>
    <dgm:pt modelId="{62D2E2CD-01C6-4AF5-B853-745ECB64A821}" type="sibTrans" cxnId="{06706785-B088-438F-BA4B-EF03BFE1AE66}">
      <dgm:prSet/>
      <dgm:spPr/>
      <dgm:t>
        <a:bodyPr/>
        <a:lstStyle/>
        <a:p>
          <a:endParaRPr lang="en-US"/>
        </a:p>
      </dgm:t>
    </dgm:pt>
    <dgm:pt modelId="{14ACF43C-8B26-4538-A794-A7B17B118B06}">
      <dgm:prSet phldrT="[Text]" custT="1"/>
      <dgm:spPr>
        <a:ln w="38100">
          <a:solidFill>
            <a:schemeClr val="accent4"/>
          </a:solidFill>
        </a:ln>
      </dgm:spPr>
      <dgm:t>
        <a:bodyPr/>
        <a:lstStyle/>
        <a:p>
          <a:r>
            <a:rPr lang="en-US" sz="1000" b="1" u="sng" dirty="0"/>
            <a:t>EXECUTIVE MEMBER</a:t>
          </a:r>
        </a:p>
        <a:p>
          <a:r>
            <a:rPr lang="en-US" sz="1000" dirty="0"/>
            <a:t>Karen Giffard</a:t>
          </a:r>
        </a:p>
        <a:p>
          <a:r>
            <a:rPr lang="en-US" sz="1000" dirty="0"/>
            <a:t>So Solar </a:t>
          </a:r>
        </a:p>
      </dgm:t>
    </dgm:pt>
    <dgm:pt modelId="{21321395-B4CA-43CC-995E-BA4AE00F6AAC}" type="parTrans" cxnId="{076FCA3F-6875-4E58-B201-074616450EF3}">
      <dgm:prSet/>
      <dgm:spPr/>
      <dgm:t>
        <a:bodyPr/>
        <a:lstStyle/>
        <a:p>
          <a:endParaRPr lang="en-US"/>
        </a:p>
      </dgm:t>
    </dgm:pt>
    <dgm:pt modelId="{3387DB2D-4497-4298-8512-8FDE44F1CF2D}" type="sibTrans" cxnId="{076FCA3F-6875-4E58-B201-074616450EF3}">
      <dgm:prSet/>
      <dgm:spPr/>
      <dgm:t>
        <a:bodyPr/>
        <a:lstStyle/>
        <a:p>
          <a:endParaRPr lang="en-US"/>
        </a:p>
      </dgm:t>
    </dgm:pt>
    <dgm:pt modelId="{049F55D7-D6D4-474F-89DE-2A9BFFAE6CB9}" type="pres">
      <dgm:prSet presAssocID="{2CCC1FAA-0351-4CEF-831A-96A5BEF0EF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38E346-7AA2-4C8B-82B1-912C8A1E5455}" type="pres">
      <dgm:prSet presAssocID="{9F34AD0B-8A1D-4E81-B312-0DD1B51EC5EC}" presName="hierRoot1" presStyleCnt="0">
        <dgm:presLayoutVars>
          <dgm:hierBranch val="init"/>
        </dgm:presLayoutVars>
      </dgm:prSet>
      <dgm:spPr/>
    </dgm:pt>
    <dgm:pt modelId="{B434A9E0-AB9C-436B-8E53-28CEC2917FB0}" type="pres">
      <dgm:prSet presAssocID="{9F34AD0B-8A1D-4E81-B312-0DD1B51EC5EC}" presName="rootComposite1" presStyleCnt="0"/>
      <dgm:spPr/>
    </dgm:pt>
    <dgm:pt modelId="{CC09E9A6-ED5A-4B22-A112-5FD31D0BBFF0}" type="pres">
      <dgm:prSet presAssocID="{9F34AD0B-8A1D-4E81-B312-0DD1B51EC5EC}" presName="rootText1" presStyleLbl="node0" presStyleIdx="0" presStyleCnt="1">
        <dgm:presLayoutVars>
          <dgm:chPref val="3"/>
        </dgm:presLayoutVars>
      </dgm:prSet>
      <dgm:spPr/>
    </dgm:pt>
    <dgm:pt modelId="{2A8B6AF9-6758-492B-8005-45F29175883B}" type="pres">
      <dgm:prSet presAssocID="{9F34AD0B-8A1D-4E81-B312-0DD1B51EC5EC}" presName="rootConnector1" presStyleLbl="node1" presStyleIdx="0" presStyleCnt="0"/>
      <dgm:spPr/>
    </dgm:pt>
    <dgm:pt modelId="{933092A2-2D1D-4B80-8D67-EA5AF1888678}" type="pres">
      <dgm:prSet presAssocID="{9F34AD0B-8A1D-4E81-B312-0DD1B51EC5EC}" presName="hierChild2" presStyleCnt="0"/>
      <dgm:spPr/>
    </dgm:pt>
    <dgm:pt modelId="{C5F707F9-0A90-4051-AB8B-63D82113CD8A}" type="pres">
      <dgm:prSet presAssocID="{3C5F99ED-A411-4954-B5ED-F1F990469950}" presName="Name37" presStyleLbl="parChTrans1D2" presStyleIdx="0" presStyleCnt="2"/>
      <dgm:spPr/>
    </dgm:pt>
    <dgm:pt modelId="{84EB6883-C311-4966-B9BE-2C1F219581DF}" type="pres">
      <dgm:prSet presAssocID="{8E22D75E-1FFB-4465-872A-D79DE938E7E5}" presName="hierRoot2" presStyleCnt="0">
        <dgm:presLayoutVars>
          <dgm:hierBranch val="init"/>
        </dgm:presLayoutVars>
      </dgm:prSet>
      <dgm:spPr/>
    </dgm:pt>
    <dgm:pt modelId="{462C115F-9CEB-4A7B-AD67-4D7B6CA2DCA2}" type="pres">
      <dgm:prSet presAssocID="{8E22D75E-1FFB-4465-872A-D79DE938E7E5}" presName="rootComposite" presStyleCnt="0"/>
      <dgm:spPr/>
    </dgm:pt>
    <dgm:pt modelId="{816E87B2-5046-4E84-9759-57723E1A3C4B}" type="pres">
      <dgm:prSet presAssocID="{8E22D75E-1FFB-4465-872A-D79DE938E7E5}" presName="rootText" presStyleLbl="node2" presStyleIdx="0" presStyleCnt="2">
        <dgm:presLayoutVars>
          <dgm:chPref val="3"/>
        </dgm:presLayoutVars>
      </dgm:prSet>
      <dgm:spPr/>
    </dgm:pt>
    <dgm:pt modelId="{980921C2-69CF-4B36-8000-0A3BDA8F3308}" type="pres">
      <dgm:prSet presAssocID="{8E22D75E-1FFB-4465-872A-D79DE938E7E5}" presName="rootConnector" presStyleLbl="node2" presStyleIdx="0" presStyleCnt="2"/>
      <dgm:spPr/>
    </dgm:pt>
    <dgm:pt modelId="{20447043-85A5-4689-9DBA-912CB5447191}" type="pres">
      <dgm:prSet presAssocID="{8E22D75E-1FFB-4465-872A-D79DE938E7E5}" presName="hierChild4" presStyleCnt="0"/>
      <dgm:spPr/>
    </dgm:pt>
    <dgm:pt modelId="{E45820CB-68B4-4952-AECC-00D9F196FD57}" type="pres">
      <dgm:prSet presAssocID="{B9C2868E-D091-45BC-A5E6-A077BCD96A1E}" presName="Name37" presStyleLbl="parChTrans1D3" presStyleIdx="0" presStyleCnt="3"/>
      <dgm:spPr/>
    </dgm:pt>
    <dgm:pt modelId="{4A2868A4-0BB7-482A-A873-969A39580AD6}" type="pres">
      <dgm:prSet presAssocID="{C0D9EC20-1D3C-4C8E-B993-D97D7F54D6C3}" presName="hierRoot2" presStyleCnt="0">
        <dgm:presLayoutVars>
          <dgm:hierBranch val="init"/>
        </dgm:presLayoutVars>
      </dgm:prSet>
      <dgm:spPr/>
    </dgm:pt>
    <dgm:pt modelId="{8D48BE7B-42B4-4C80-B86F-D034F50E23C6}" type="pres">
      <dgm:prSet presAssocID="{C0D9EC20-1D3C-4C8E-B993-D97D7F54D6C3}" presName="rootComposite" presStyleCnt="0"/>
      <dgm:spPr/>
    </dgm:pt>
    <dgm:pt modelId="{CB4FAB03-B57F-4B81-8756-3059024B7D81}" type="pres">
      <dgm:prSet presAssocID="{C0D9EC20-1D3C-4C8E-B993-D97D7F54D6C3}" presName="rootText" presStyleLbl="node3" presStyleIdx="0" presStyleCnt="3">
        <dgm:presLayoutVars>
          <dgm:chPref val="3"/>
        </dgm:presLayoutVars>
      </dgm:prSet>
      <dgm:spPr/>
    </dgm:pt>
    <dgm:pt modelId="{E3CA8449-C7C1-4E40-BD35-B3783079CBA3}" type="pres">
      <dgm:prSet presAssocID="{C0D9EC20-1D3C-4C8E-B993-D97D7F54D6C3}" presName="rootConnector" presStyleLbl="node3" presStyleIdx="0" presStyleCnt="3"/>
      <dgm:spPr/>
    </dgm:pt>
    <dgm:pt modelId="{C953D8BB-A513-46FE-B8D9-89481E9C7EE5}" type="pres">
      <dgm:prSet presAssocID="{C0D9EC20-1D3C-4C8E-B993-D97D7F54D6C3}" presName="hierChild4" presStyleCnt="0"/>
      <dgm:spPr/>
    </dgm:pt>
    <dgm:pt modelId="{A23D1271-54DA-42BE-8D66-3D0A734BC9DB}" type="pres">
      <dgm:prSet presAssocID="{C0D9EC20-1D3C-4C8E-B993-D97D7F54D6C3}" presName="hierChild5" presStyleCnt="0"/>
      <dgm:spPr/>
    </dgm:pt>
    <dgm:pt modelId="{2C0CAC19-C30D-481A-A26A-9A1B701439B2}" type="pres">
      <dgm:prSet presAssocID="{1F4817EE-5B89-4744-97F8-64D587F8BC59}" presName="Name37" presStyleLbl="parChTrans1D3" presStyleIdx="1" presStyleCnt="3"/>
      <dgm:spPr/>
    </dgm:pt>
    <dgm:pt modelId="{F27716A2-A59C-47A4-AAB9-E6235660353C}" type="pres">
      <dgm:prSet presAssocID="{0038D1B8-0F8F-4774-8F30-F597C419EDEE}" presName="hierRoot2" presStyleCnt="0">
        <dgm:presLayoutVars>
          <dgm:hierBranch val="init"/>
        </dgm:presLayoutVars>
      </dgm:prSet>
      <dgm:spPr/>
    </dgm:pt>
    <dgm:pt modelId="{43B1DFCF-C6FD-4EBE-8416-965897D95FB7}" type="pres">
      <dgm:prSet presAssocID="{0038D1B8-0F8F-4774-8F30-F597C419EDEE}" presName="rootComposite" presStyleCnt="0"/>
      <dgm:spPr/>
    </dgm:pt>
    <dgm:pt modelId="{8A1B771B-DF4F-4DED-9DA5-9C54EF52A634}" type="pres">
      <dgm:prSet presAssocID="{0038D1B8-0F8F-4774-8F30-F597C419EDEE}" presName="rootText" presStyleLbl="node3" presStyleIdx="1" presStyleCnt="3" custScaleX="149145" custScaleY="249187">
        <dgm:presLayoutVars>
          <dgm:chPref val="3"/>
        </dgm:presLayoutVars>
      </dgm:prSet>
      <dgm:spPr/>
    </dgm:pt>
    <dgm:pt modelId="{540A372B-DA5C-4B84-8A5A-CC5E05098916}" type="pres">
      <dgm:prSet presAssocID="{0038D1B8-0F8F-4774-8F30-F597C419EDEE}" presName="rootConnector" presStyleLbl="node3" presStyleIdx="1" presStyleCnt="3"/>
      <dgm:spPr/>
    </dgm:pt>
    <dgm:pt modelId="{9F7F5962-5C4D-4F0E-BDED-05A7A9E55612}" type="pres">
      <dgm:prSet presAssocID="{0038D1B8-0F8F-4774-8F30-F597C419EDEE}" presName="hierChild4" presStyleCnt="0"/>
      <dgm:spPr/>
    </dgm:pt>
    <dgm:pt modelId="{71E91041-4954-42F4-940E-F0B86E1B2805}" type="pres">
      <dgm:prSet presAssocID="{0038D1B8-0F8F-4774-8F30-F597C419EDEE}" presName="hierChild5" presStyleCnt="0"/>
      <dgm:spPr/>
    </dgm:pt>
    <dgm:pt modelId="{931B292B-FF46-4CF9-AFFC-C70C7801D334}" type="pres">
      <dgm:prSet presAssocID="{8E22D75E-1FFB-4465-872A-D79DE938E7E5}" presName="hierChild5" presStyleCnt="0"/>
      <dgm:spPr/>
    </dgm:pt>
    <dgm:pt modelId="{38D81DEB-7624-4C01-BB73-AE8555D5D06B}" type="pres">
      <dgm:prSet presAssocID="{27F0FBD9-3760-43CC-B219-C0384DFD4C29}" presName="Name37" presStyleLbl="parChTrans1D2" presStyleIdx="1" presStyleCnt="2"/>
      <dgm:spPr/>
    </dgm:pt>
    <dgm:pt modelId="{A2577E82-15BF-415C-95C1-1DDD2A455E78}" type="pres">
      <dgm:prSet presAssocID="{AA26B2D1-B38E-4D30-9E82-57EFBB0C449F}" presName="hierRoot2" presStyleCnt="0">
        <dgm:presLayoutVars>
          <dgm:hierBranch val="init"/>
        </dgm:presLayoutVars>
      </dgm:prSet>
      <dgm:spPr/>
    </dgm:pt>
    <dgm:pt modelId="{8B7984D0-1A99-4963-98BF-BE517390C45A}" type="pres">
      <dgm:prSet presAssocID="{AA26B2D1-B38E-4D30-9E82-57EFBB0C449F}" presName="rootComposite" presStyleCnt="0"/>
      <dgm:spPr/>
    </dgm:pt>
    <dgm:pt modelId="{621E9B10-D6FD-4759-A000-387605693B8A}" type="pres">
      <dgm:prSet presAssocID="{AA26B2D1-B38E-4D30-9E82-57EFBB0C449F}" presName="rootText" presStyleLbl="node2" presStyleIdx="1" presStyleCnt="2">
        <dgm:presLayoutVars>
          <dgm:chPref val="3"/>
        </dgm:presLayoutVars>
      </dgm:prSet>
      <dgm:spPr/>
    </dgm:pt>
    <dgm:pt modelId="{5EAB57E6-F7C6-44D3-924D-10B668C10DA6}" type="pres">
      <dgm:prSet presAssocID="{AA26B2D1-B38E-4D30-9E82-57EFBB0C449F}" presName="rootConnector" presStyleLbl="node2" presStyleIdx="1" presStyleCnt="2"/>
      <dgm:spPr/>
    </dgm:pt>
    <dgm:pt modelId="{7A0BB944-BFAB-4049-8CA0-C190E240C76F}" type="pres">
      <dgm:prSet presAssocID="{AA26B2D1-B38E-4D30-9E82-57EFBB0C449F}" presName="hierChild4" presStyleCnt="0"/>
      <dgm:spPr/>
    </dgm:pt>
    <dgm:pt modelId="{8BAA8D19-9701-4D45-BF23-A065B745555C}" type="pres">
      <dgm:prSet presAssocID="{21321395-B4CA-43CC-995E-BA4AE00F6AAC}" presName="Name37" presStyleLbl="parChTrans1D3" presStyleIdx="2" presStyleCnt="3"/>
      <dgm:spPr/>
    </dgm:pt>
    <dgm:pt modelId="{7F68762F-1C8F-4679-A7C1-98BD472D76EB}" type="pres">
      <dgm:prSet presAssocID="{14ACF43C-8B26-4538-A794-A7B17B118B06}" presName="hierRoot2" presStyleCnt="0">
        <dgm:presLayoutVars>
          <dgm:hierBranch val="init"/>
        </dgm:presLayoutVars>
      </dgm:prSet>
      <dgm:spPr/>
    </dgm:pt>
    <dgm:pt modelId="{D3BAF8A5-3E5A-4862-8D65-3BB2B230271A}" type="pres">
      <dgm:prSet presAssocID="{14ACF43C-8B26-4538-A794-A7B17B118B06}" presName="rootComposite" presStyleCnt="0"/>
      <dgm:spPr/>
    </dgm:pt>
    <dgm:pt modelId="{79DC9DBA-B91A-41C2-88C6-B2BDF1E45C2D}" type="pres">
      <dgm:prSet presAssocID="{14ACF43C-8B26-4538-A794-A7B17B118B06}" presName="rootText" presStyleLbl="node3" presStyleIdx="2" presStyleCnt="3">
        <dgm:presLayoutVars>
          <dgm:chPref val="3"/>
        </dgm:presLayoutVars>
      </dgm:prSet>
      <dgm:spPr/>
    </dgm:pt>
    <dgm:pt modelId="{1C1ACA27-2230-4871-8524-BED8845B4BC8}" type="pres">
      <dgm:prSet presAssocID="{14ACF43C-8B26-4538-A794-A7B17B118B06}" presName="rootConnector" presStyleLbl="node3" presStyleIdx="2" presStyleCnt="3"/>
      <dgm:spPr/>
    </dgm:pt>
    <dgm:pt modelId="{4F84022D-CAE4-417F-8B5A-7CB51DFA67C8}" type="pres">
      <dgm:prSet presAssocID="{14ACF43C-8B26-4538-A794-A7B17B118B06}" presName="hierChild4" presStyleCnt="0"/>
      <dgm:spPr/>
    </dgm:pt>
    <dgm:pt modelId="{4B810DA1-785A-496B-A3A8-7326C2488842}" type="pres">
      <dgm:prSet presAssocID="{14ACF43C-8B26-4538-A794-A7B17B118B06}" presName="hierChild5" presStyleCnt="0"/>
      <dgm:spPr/>
    </dgm:pt>
    <dgm:pt modelId="{B1432DA4-F5A9-4CD7-99C0-A80DECC2121E}" type="pres">
      <dgm:prSet presAssocID="{AA26B2D1-B38E-4D30-9E82-57EFBB0C449F}" presName="hierChild5" presStyleCnt="0"/>
      <dgm:spPr/>
    </dgm:pt>
    <dgm:pt modelId="{3268EC16-D9F9-48CE-923C-61E8436084BA}" type="pres">
      <dgm:prSet presAssocID="{9F34AD0B-8A1D-4E81-B312-0DD1B51EC5EC}" presName="hierChild3" presStyleCnt="0"/>
      <dgm:spPr/>
    </dgm:pt>
  </dgm:ptLst>
  <dgm:cxnLst>
    <dgm:cxn modelId="{F404D909-D2DD-40CF-AB93-188A5983BFD4}" type="presOf" srcId="{8E22D75E-1FFB-4465-872A-D79DE938E7E5}" destId="{980921C2-69CF-4B36-8000-0A3BDA8F3308}" srcOrd="1" destOrd="0" presId="urn:microsoft.com/office/officeart/2005/8/layout/orgChart1"/>
    <dgm:cxn modelId="{9998E60D-F615-4C63-8DE8-3302AD63F194}" type="presOf" srcId="{AA26B2D1-B38E-4D30-9E82-57EFBB0C449F}" destId="{621E9B10-D6FD-4759-A000-387605693B8A}" srcOrd="0" destOrd="0" presId="urn:microsoft.com/office/officeart/2005/8/layout/orgChart1"/>
    <dgm:cxn modelId="{8ACFD42A-DAD4-45B2-A73D-5E7F5F05EFC9}" type="presOf" srcId="{9F34AD0B-8A1D-4E81-B312-0DD1B51EC5EC}" destId="{CC09E9A6-ED5A-4B22-A112-5FD31D0BBFF0}" srcOrd="0" destOrd="0" presId="urn:microsoft.com/office/officeart/2005/8/layout/orgChart1"/>
    <dgm:cxn modelId="{8A4D6C3C-5C7F-4D22-8EB5-E67E7F3EBE7E}" type="presOf" srcId="{0038D1B8-0F8F-4774-8F30-F597C419EDEE}" destId="{8A1B771B-DF4F-4DED-9DA5-9C54EF52A634}" srcOrd="0" destOrd="0" presId="urn:microsoft.com/office/officeart/2005/8/layout/orgChart1"/>
    <dgm:cxn modelId="{076FCA3F-6875-4E58-B201-074616450EF3}" srcId="{AA26B2D1-B38E-4D30-9E82-57EFBB0C449F}" destId="{14ACF43C-8B26-4538-A794-A7B17B118B06}" srcOrd="0" destOrd="0" parTransId="{21321395-B4CA-43CC-995E-BA4AE00F6AAC}" sibTransId="{3387DB2D-4497-4298-8512-8FDE44F1CF2D}"/>
    <dgm:cxn modelId="{1E382163-9E8E-477C-AE96-6D19023C4623}" type="presOf" srcId="{AA26B2D1-B38E-4D30-9E82-57EFBB0C449F}" destId="{5EAB57E6-F7C6-44D3-924D-10B668C10DA6}" srcOrd="1" destOrd="0" presId="urn:microsoft.com/office/officeart/2005/8/layout/orgChart1"/>
    <dgm:cxn modelId="{81483645-A498-4B78-82BB-42C0330F290D}" type="presOf" srcId="{9F34AD0B-8A1D-4E81-B312-0DD1B51EC5EC}" destId="{2A8B6AF9-6758-492B-8005-45F29175883B}" srcOrd="1" destOrd="0" presId="urn:microsoft.com/office/officeart/2005/8/layout/orgChart1"/>
    <dgm:cxn modelId="{000EB066-9D71-4854-82C7-8C7E244EF64F}" srcId="{8E22D75E-1FFB-4465-872A-D79DE938E7E5}" destId="{C0D9EC20-1D3C-4C8E-B993-D97D7F54D6C3}" srcOrd="0" destOrd="0" parTransId="{B9C2868E-D091-45BC-A5E6-A077BCD96A1E}" sibTransId="{2C3C8596-6D08-4B0E-AB61-CC287744D15F}"/>
    <dgm:cxn modelId="{13F79D48-3482-4EC5-8DA7-1621C009385A}" type="presOf" srcId="{21321395-B4CA-43CC-995E-BA4AE00F6AAC}" destId="{8BAA8D19-9701-4D45-BF23-A065B745555C}" srcOrd="0" destOrd="0" presId="urn:microsoft.com/office/officeart/2005/8/layout/orgChart1"/>
    <dgm:cxn modelId="{E347284B-9310-4607-BB95-A7A65ED7A07B}" type="presOf" srcId="{1F4817EE-5B89-4744-97F8-64D587F8BC59}" destId="{2C0CAC19-C30D-481A-A26A-9A1B701439B2}" srcOrd="0" destOrd="0" presId="urn:microsoft.com/office/officeart/2005/8/layout/orgChart1"/>
    <dgm:cxn modelId="{0900DD57-FFDF-4323-8392-FB3B1E908739}" type="presOf" srcId="{14ACF43C-8B26-4538-A794-A7B17B118B06}" destId="{79DC9DBA-B91A-41C2-88C6-B2BDF1E45C2D}" srcOrd="0" destOrd="0" presId="urn:microsoft.com/office/officeart/2005/8/layout/orgChart1"/>
    <dgm:cxn modelId="{18D33D7A-3644-451E-95DF-AB1925BAC441}" srcId="{2CCC1FAA-0351-4CEF-831A-96A5BEF0EFEF}" destId="{9F34AD0B-8A1D-4E81-B312-0DD1B51EC5EC}" srcOrd="0" destOrd="0" parTransId="{0460A3A1-68C1-4599-8E8C-ABF6715146EA}" sibTransId="{31B70CA7-423D-4AF7-9544-95388C82198D}"/>
    <dgm:cxn modelId="{06706785-B088-438F-BA4B-EF03BFE1AE66}" srcId="{9F34AD0B-8A1D-4E81-B312-0DD1B51EC5EC}" destId="{AA26B2D1-B38E-4D30-9E82-57EFBB0C449F}" srcOrd="1" destOrd="0" parTransId="{27F0FBD9-3760-43CC-B219-C0384DFD4C29}" sibTransId="{62D2E2CD-01C6-4AF5-B853-745ECB64A821}"/>
    <dgm:cxn modelId="{52DE208E-B429-43DC-B94C-0095150E2F89}" type="presOf" srcId="{B9C2868E-D091-45BC-A5E6-A077BCD96A1E}" destId="{E45820CB-68B4-4952-AECC-00D9F196FD57}" srcOrd="0" destOrd="0" presId="urn:microsoft.com/office/officeart/2005/8/layout/orgChart1"/>
    <dgm:cxn modelId="{B1046E9C-9C3D-4525-BE1A-7D3824FA1360}" type="presOf" srcId="{2CCC1FAA-0351-4CEF-831A-96A5BEF0EFEF}" destId="{049F55D7-D6D4-474F-89DE-2A9BFFAE6CB9}" srcOrd="0" destOrd="0" presId="urn:microsoft.com/office/officeart/2005/8/layout/orgChart1"/>
    <dgm:cxn modelId="{CF940D9F-A536-426E-8358-A9968B9BED04}" type="presOf" srcId="{14ACF43C-8B26-4538-A794-A7B17B118B06}" destId="{1C1ACA27-2230-4871-8524-BED8845B4BC8}" srcOrd="1" destOrd="0" presId="urn:microsoft.com/office/officeart/2005/8/layout/orgChart1"/>
    <dgm:cxn modelId="{D23700A3-85DC-4986-8F3C-A0BD7CD8607A}" type="presOf" srcId="{C0D9EC20-1D3C-4C8E-B993-D97D7F54D6C3}" destId="{E3CA8449-C7C1-4E40-BD35-B3783079CBA3}" srcOrd="1" destOrd="0" presId="urn:microsoft.com/office/officeart/2005/8/layout/orgChart1"/>
    <dgm:cxn modelId="{3D8457A5-D2C8-41F0-ADFC-CC827D356BB5}" type="presOf" srcId="{C0D9EC20-1D3C-4C8E-B993-D97D7F54D6C3}" destId="{CB4FAB03-B57F-4B81-8756-3059024B7D81}" srcOrd="0" destOrd="0" presId="urn:microsoft.com/office/officeart/2005/8/layout/orgChart1"/>
    <dgm:cxn modelId="{54B599A7-91B9-4EE7-9C23-CAA7D13EC64B}" srcId="{8E22D75E-1FFB-4465-872A-D79DE938E7E5}" destId="{0038D1B8-0F8F-4774-8F30-F597C419EDEE}" srcOrd="1" destOrd="0" parTransId="{1F4817EE-5B89-4744-97F8-64D587F8BC59}" sibTransId="{38AA5BDC-5F73-4B05-B783-C5C37E0D5E59}"/>
    <dgm:cxn modelId="{B1A26DB5-AC58-4EA2-879B-203D6E562A4B}" srcId="{9F34AD0B-8A1D-4E81-B312-0DD1B51EC5EC}" destId="{8E22D75E-1FFB-4465-872A-D79DE938E7E5}" srcOrd="0" destOrd="0" parTransId="{3C5F99ED-A411-4954-B5ED-F1F990469950}" sibTransId="{3AB41D61-FA47-4DE3-9820-BE77B45008E8}"/>
    <dgm:cxn modelId="{574BA0BD-817B-4ECD-AD4C-EB6C249DE6EB}" type="presOf" srcId="{8E22D75E-1FFB-4465-872A-D79DE938E7E5}" destId="{816E87B2-5046-4E84-9759-57723E1A3C4B}" srcOrd="0" destOrd="0" presId="urn:microsoft.com/office/officeart/2005/8/layout/orgChart1"/>
    <dgm:cxn modelId="{3DC9CDC8-E9A5-4EB3-BC93-DF6F3BC2C498}" type="presOf" srcId="{3C5F99ED-A411-4954-B5ED-F1F990469950}" destId="{C5F707F9-0A90-4051-AB8B-63D82113CD8A}" srcOrd="0" destOrd="0" presId="urn:microsoft.com/office/officeart/2005/8/layout/orgChart1"/>
    <dgm:cxn modelId="{E2F3CED3-45FB-4B00-8720-A425FBDDA52F}" type="presOf" srcId="{0038D1B8-0F8F-4774-8F30-F597C419EDEE}" destId="{540A372B-DA5C-4B84-8A5A-CC5E05098916}" srcOrd="1" destOrd="0" presId="urn:microsoft.com/office/officeart/2005/8/layout/orgChart1"/>
    <dgm:cxn modelId="{4DC7A2FC-BF44-4A69-97E8-275A4FA883F6}" type="presOf" srcId="{27F0FBD9-3760-43CC-B219-C0384DFD4C29}" destId="{38D81DEB-7624-4C01-BB73-AE8555D5D06B}" srcOrd="0" destOrd="0" presId="urn:microsoft.com/office/officeart/2005/8/layout/orgChart1"/>
    <dgm:cxn modelId="{42097B66-7A08-4F0D-ACEB-CB97B7ED2A09}" type="presParOf" srcId="{049F55D7-D6D4-474F-89DE-2A9BFFAE6CB9}" destId="{8F38E346-7AA2-4C8B-82B1-912C8A1E5455}" srcOrd="0" destOrd="0" presId="urn:microsoft.com/office/officeart/2005/8/layout/orgChart1"/>
    <dgm:cxn modelId="{E65F0C8E-0E03-4AFA-BBD6-E8D90D6EADF7}" type="presParOf" srcId="{8F38E346-7AA2-4C8B-82B1-912C8A1E5455}" destId="{B434A9E0-AB9C-436B-8E53-28CEC2917FB0}" srcOrd="0" destOrd="0" presId="urn:microsoft.com/office/officeart/2005/8/layout/orgChart1"/>
    <dgm:cxn modelId="{BB684675-612B-46BB-9B20-D65761F136AF}" type="presParOf" srcId="{B434A9E0-AB9C-436B-8E53-28CEC2917FB0}" destId="{CC09E9A6-ED5A-4B22-A112-5FD31D0BBFF0}" srcOrd="0" destOrd="0" presId="urn:microsoft.com/office/officeart/2005/8/layout/orgChart1"/>
    <dgm:cxn modelId="{D4C38FFD-F9FE-48EA-B5E9-2BE55B719285}" type="presParOf" srcId="{B434A9E0-AB9C-436B-8E53-28CEC2917FB0}" destId="{2A8B6AF9-6758-492B-8005-45F29175883B}" srcOrd="1" destOrd="0" presId="urn:microsoft.com/office/officeart/2005/8/layout/orgChart1"/>
    <dgm:cxn modelId="{CA642551-3BF4-47F9-A04D-31AE58441425}" type="presParOf" srcId="{8F38E346-7AA2-4C8B-82B1-912C8A1E5455}" destId="{933092A2-2D1D-4B80-8D67-EA5AF1888678}" srcOrd="1" destOrd="0" presId="urn:microsoft.com/office/officeart/2005/8/layout/orgChart1"/>
    <dgm:cxn modelId="{42DF6C21-40BE-404D-96BB-5027BD5E0CB0}" type="presParOf" srcId="{933092A2-2D1D-4B80-8D67-EA5AF1888678}" destId="{C5F707F9-0A90-4051-AB8B-63D82113CD8A}" srcOrd="0" destOrd="0" presId="urn:microsoft.com/office/officeart/2005/8/layout/orgChart1"/>
    <dgm:cxn modelId="{48E5032A-A27A-4F35-9FAB-5C884E282203}" type="presParOf" srcId="{933092A2-2D1D-4B80-8D67-EA5AF1888678}" destId="{84EB6883-C311-4966-B9BE-2C1F219581DF}" srcOrd="1" destOrd="0" presId="urn:microsoft.com/office/officeart/2005/8/layout/orgChart1"/>
    <dgm:cxn modelId="{C2399C10-7DF6-45EB-AB2E-9DC96E9E2A56}" type="presParOf" srcId="{84EB6883-C311-4966-B9BE-2C1F219581DF}" destId="{462C115F-9CEB-4A7B-AD67-4D7B6CA2DCA2}" srcOrd="0" destOrd="0" presId="urn:microsoft.com/office/officeart/2005/8/layout/orgChart1"/>
    <dgm:cxn modelId="{80B6F81A-0E95-491E-8C5C-8AEBADA28E47}" type="presParOf" srcId="{462C115F-9CEB-4A7B-AD67-4D7B6CA2DCA2}" destId="{816E87B2-5046-4E84-9759-57723E1A3C4B}" srcOrd="0" destOrd="0" presId="urn:microsoft.com/office/officeart/2005/8/layout/orgChart1"/>
    <dgm:cxn modelId="{D3A1FF51-8DA7-43C7-8A16-87A9FE3C36C1}" type="presParOf" srcId="{462C115F-9CEB-4A7B-AD67-4D7B6CA2DCA2}" destId="{980921C2-69CF-4B36-8000-0A3BDA8F3308}" srcOrd="1" destOrd="0" presId="urn:microsoft.com/office/officeart/2005/8/layout/orgChart1"/>
    <dgm:cxn modelId="{A0980A12-1E2D-4563-8F13-A1E7A8F9828F}" type="presParOf" srcId="{84EB6883-C311-4966-B9BE-2C1F219581DF}" destId="{20447043-85A5-4689-9DBA-912CB5447191}" srcOrd="1" destOrd="0" presId="urn:microsoft.com/office/officeart/2005/8/layout/orgChart1"/>
    <dgm:cxn modelId="{27EF7CDC-D13B-403C-A268-F18C590661FD}" type="presParOf" srcId="{20447043-85A5-4689-9DBA-912CB5447191}" destId="{E45820CB-68B4-4952-AECC-00D9F196FD57}" srcOrd="0" destOrd="0" presId="urn:microsoft.com/office/officeart/2005/8/layout/orgChart1"/>
    <dgm:cxn modelId="{E85DD24E-80F4-4199-96F7-5A98254B321F}" type="presParOf" srcId="{20447043-85A5-4689-9DBA-912CB5447191}" destId="{4A2868A4-0BB7-482A-A873-969A39580AD6}" srcOrd="1" destOrd="0" presId="urn:microsoft.com/office/officeart/2005/8/layout/orgChart1"/>
    <dgm:cxn modelId="{0F70A9BB-4F80-4503-9C9D-E46C05A63B0A}" type="presParOf" srcId="{4A2868A4-0BB7-482A-A873-969A39580AD6}" destId="{8D48BE7B-42B4-4C80-B86F-D034F50E23C6}" srcOrd="0" destOrd="0" presId="urn:microsoft.com/office/officeart/2005/8/layout/orgChart1"/>
    <dgm:cxn modelId="{58D1A58A-F27D-4A3E-9989-5462041C8B71}" type="presParOf" srcId="{8D48BE7B-42B4-4C80-B86F-D034F50E23C6}" destId="{CB4FAB03-B57F-4B81-8756-3059024B7D81}" srcOrd="0" destOrd="0" presId="urn:microsoft.com/office/officeart/2005/8/layout/orgChart1"/>
    <dgm:cxn modelId="{579585A8-4402-4D59-A1BD-799766BDB2D4}" type="presParOf" srcId="{8D48BE7B-42B4-4C80-B86F-D034F50E23C6}" destId="{E3CA8449-C7C1-4E40-BD35-B3783079CBA3}" srcOrd="1" destOrd="0" presId="urn:microsoft.com/office/officeart/2005/8/layout/orgChart1"/>
    <dgm:cxn modelId="{27A93115-B158-47D3-832D-47D06AD8CB7E}" type="presParOf" srcId="{4A2868A4-0BB7-482A-A873-969A39580AD6}" destId="{C953D8BB-A513-46FE-B8D9-89481E9C7EE5}" srcOrd="1" destOrd="0" presId="urn:microsoft.com/office/officeart/2005/8/layout/orgChart1"/>
    <dgm:cxn modelId="{2676CE3A-AC48-454E-8E36-95AA29EDAA2E}" type="presParOf" srcId="{4A2868A4-0BB7-482A-A873-969A39580AD6}" destId="{A23D1271-54DA-42BE-8D66-3D0A734BC9DB}" srcOrd="2" destOrd="0" presId="urn:microsoft.com/office/officeart/2005/8/layout/orgChart1"/>
    <dgm:cxn modelId="{0D3A7922-0A53-41CD-B8A1-FDC2FB2943B8}" type="presParOf" srcId="{20447043-85A5-4689-9DBA-912CB5447191}" destId="{2C0CAC19-C30D-481A-A26A-9A1B701439B2}" srcOrd="2" destOrd="0" presId="urn:microsoft.com/office/officeart/2005/8/layout/orgChart1"/>
    <dgm:cxn modelId="{4EE3F9D0-C502-4D10-8CA9-98D7CE49F4B0}" type="presParOf" srcId="{20447043-85A5-4689-9DBA-912CB5447191}" destId="{F27716A2-A59C-47A4-AAB9-E6235660353C}" srcOrd="3" destOrd="0" presId="urn:microsoft.com/office/officeart/2005/8/layout/orgChart1"/>
    <dgm:cxn modelId="{89DBB358-D5C4-4D23-9EB3-56F363BBE411}" type="presParOf" srcId="{F27716A2-A59C-47A4-AAB9-E6235660353C}" destId="{43B1DFCF-C6FD-4EBE-8416-965897D95FB7}" srcOrd="0" destOrd="0" presId="urn:microsoft.com/office/officeart/2005/8/layout/orgChart1"/>
    <dgm:cxn modelId="{44322F6B-6F3E-4BA0-B1CF-234A3EAE8FDD}" type="presParOf" srcId="{43B1DFCF-C6FD-4EBE-8416-965897D95FB7}" destId="{8A1B771B-DF4F-4DED-9DA5-9C54EF52A634}" srcOrd="0" destOrd="0" presId="urn:microsoft.com/office/officeart/2005/8/layout/orgChart1"/>
    <dgm:cxn modelId="{11B97DAC-97B9-465F-9B60-B56FF8E4CABE}" type="presParOf" srcId="{43B1DFCF-C6FD-4EBE-8416-965897D95FB7}" destId="{540A372B-DA5C-4B84-8A5A-CC5E05098916}" srcOrd="1" destOrd="0" presId="urn:microsoft.com/office/officeart/2005/8/layout/orgChart1"/>
    <dgm:cxn modelId="{1F7B6105-BF3D-4193-8A2E-FF0373DA7A39}" type="presParOf" srcId="{F27716A2-A59C-47A4-AAB9-E6235660353C}" destId="{9F7F5962-5C4D-4F0E-BDED-05A7A9E55612}" srcOrd="1" destOrd="0" presId="urn:microsoft.com/office/officeart/2005/8/layout/orgChart1"/>
    <dgm:cxn modelId="{4D635603-CFD4-4C64-B35C-B8BC575C7607}" type="presParOf" srcId="{F27716A2-A59C-47A4-AAB9-E6235660353C}" destId="{71E91041-4954-42F4-940E-F0B86E1B2805}" srcOrd="2" destOrd="0" presId="urn:microsoft.com/office/officeart/2005/8/layout/orgChart1"/>
    <dgm:cxn modelId="{2F62E394-4645-480A-9806-FF9A24F5AAD5}" type="presParOf" srcId="{84EB6883-C311-4966-B9BE-2C1F219581DF}" destId="{931B292B-FF46-4CF9-AFFC-C70C7801D334}" srcOrd="2" destOrd="0" presId="urn:microsoft.com/office/officeart/2005/8/layout/orgChart1"/>
    <dgm:cxn modelId="{6B7141E8-8FF7-4D6D-BB0C-F76850C175F5}" type="presParOf" srcId="{933092A2-2D1D-4B80-8D67-EA5AF1888678}" destId="{38D81DEB-7624-4C01-BB73-AE8555D5D06B}" srcOrd="2" destOrd="0" presId="urn:microsoft.com/office/officeart/2005/8/layout/orgChart1"/>
    <dgm:cxn modelId="{9C1189A3-90ED-43EC-8AE0-925E265024F9}" type="presParOf" srcId="{933092A2-2D1D-4B80-8D67-EA5AF1888678}" destId="{A2577E82-15BF-415C-95C1-1DDD2A455E78}" srcOrd="3" destOrd="0" presId="urn:microsoft.com/office/officeart/2005/8/layout/orgChart1"/>
    <dgm:cxn modelId="{22EF261A-7BF4-49E7-A4A3-9925B41450CF}" type="presParOf" srcId="{A2577E82-15BF-415C-95C1-1DDD2A455E78}" destId="{8B7984D0-1A99-4963-98BF-BE517390C45A}" srcOrd="0" destOrd="0" presId="urn:microsoft.com/office/officeart/2005/8/layout/orgChart1"/>
    <dgm:cxn modelId="{41DAC11A-0E80-4CA8-882E-94851D1654C6}" type="presParOf" srcId="{8B7984D0-1A99-4963-98BF-BE517390C45A}" destId="{621E9B10-D6FD-4759-A000-387605693B8A}" srcOrd="0" destOrd="0" presId="urn:microsoft.com/office/officeart/2005/8/layout/orgChart1"/>
    <dgm:cxn modelId="{0D36E46A-9D19-4B6A-933B-6407E5222C27}" type="presParOf" srcId="{8B7984D0-1A99-4963-98BF-BE517390C45A}" destId="{5EAB57E6-F7C6-44D3-924D-10B668C10DA6}" srcOrd="1" destOrd="0" presId="urn:microsoft.com/office/officeart/2005/8/layout/orgChart1"/>
    <dgm:cxn modelId="{6B4F9310-08E0-4207-96A8-E1E65EE6359C}" type="presParOf" srcId="{A2577E82-15BF-415C-95C1-1DDD2A455E78}" destId="{7A0BB944-BFAB-4049-8CA0-C190E240C76F}" srcOrd="1" destOrd="0" presId="urn:microsoft.com/office/officeart/2005/8/layout/orgChart1"/>
    <dgm:cxn modelId="{115C6596-51DB-451B-8969-DADC92AA9174}" type="presParOf" srcId="{7A0BB944-BFAB-4049-8CA0-C190E240C76F}" destId="{8BAA8D19-9701-4D45-BF23-A065B745555C}" srcOrd="0" destOrd="0" presId="urn:microsoft.com/office/officeart/2005/8/layout/orgChart1"/>
    <dgm:cxn modelId="{481584C6-9E8D-4E32-B1BA-C8C4C3FCE9B0}" type="presParOf" srcId="{7A0BB944-BFAB-4049-8CA0-C190E240C76F}" destId="{7F68762F-1C8F-4679-A7C1-98BD472D76EB}" srcOrd="1" destOrd="0" presId="urn:microsoft.com/office/officeart/2005/8/layout/orgChart1"/>
    <dgm:cxn modelId="{F70AD5C7-79AF-4965-AC87-2AC20F3EED0E}" type="presParOf" srcId="{7F68762F-1C8F-4679-A7C1-98BD472D76EB}" destId="{D3BAF8A5-3E5A-4862-8D65-3BB2B230271A}" srcOrd="0" destOrd="0" presId="urn:microsoft.com/office/officeart/2005/8/layout/orgChart1"/>
    <dgm:cxn modelId="{6EB68E95-BF18-489C-AD60-72C714AB560A}" type="presParOf" srcId="{D3BAF8A5-3E5A-4862-8D65-3BB2B230271A}" destId="{79DC9DBA-B91A-41C2-88C6-B2BDF1E45C2D}" srcOrd="0" destOrd="0" presId="urn:microsoft.com/office/officeart/2005/8/layout/orgChart1"/>
    <dgm:cxn modelId="{57893E89-AEAF-45C6-88B0-A48592A22637}" type="presParOf" srcId="{D3BAF8A5-3E5A-4862-8D65-3BB2B230271A}" destId="{1C1ACA27-2230-4871-8524-BED8845B4BC8}" srcOrd="1" destOrd="0" presId="urn:microsoft.com/office/officeart/2005/8/layout/orgChart1"/>
    <dgm:cxn modelId="{5485C196-2688-44FF-9BE2-96AE9AD648D3}" type="presParOf" srcId="{7F68762F-1C8F-4679-A7C1-98BD472D76EB}" destId="{4F84022D-CAE4-417F-8B5A-7CB51DFA67C8}" srcOrd="1" destOrd="0" presId="urn:microsoft.com/office/officeart/2005/8/layout/orgChart1"/>
    <dgm:cxn modelId="{BBDCC9CB-79D2-482D-BEDE-F1EC638D8E0A}" type="presParOf" srcId="{7F68762F-1C8F-4679-A7C1-98BD472D76EB}" destId="{4B810DA1-785A-496B-A3A8-7326C2488842}" srcOrd="2" destOrd="0" presId="urn:microsoft.com/office/officeart/2005/8/layout/orgChart1"/>
    <dgm:cxn modelId="{D254BF4C-950F-47C8-8CE9-FD8B1A01E789}" type="presParOf" srcId="{A2577E82-15BF-415C-95C1-1DDD2A455E78}" destId="{B1432DA4-F5A9-4CD7-99C0-A80DECC2121E}" srcOrd="2" destOrd="0" presId="urn:microsoft.com/office/officeart/2005/8/layout/orgChart1"/>
    <dgm:cxn modelId="{B91237BE-2E86-41B3-A2F1-5E5F5148C1CB}" type="presParOf" srcId="{8F38E346-7AA2-4C8B-82B1-912C8A1E5455}" destId="{3268EC16-D9F9-48CE-923C-61E8436084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A8D19-9701-4D45-BF23-A065B745555C}">
      <dsp:nvSpPr>
        <dsp:cNvPr id="0" name=""/>
        <dsp:cNvSpPr/>
      </dsp:nvSpPr>
      <dsp:spPr>
        <a:xfrm>
          <a:off x="2065387" y="1465838"/>
          <a:ext cx="181663" cy="55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01"/>
              </a:lnTo>
              <a:lnTo>
                <a:pt x="181663" y="55710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81DEB-7624-4C01-BB73-AE8555D5D06B}">
      <dsp:nvSpPr>
        <dsp:cNvPr id="0" name=""/>
        <dsp:cNvSpPr/>
      </dsp:nvSpPr>
      <dsp:spPr>
        <a:xfrm>
          <a:off x="1817114" y="605965"/>
          <a:ext cx="732708" cy="25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64"/>
              </a:lnTo>
              <a:lnTo>
                <a:pt x="732708" y="127164"/>
              </a:lnTo>
              <a:lnTo>
                <a:pt x="732708" y="25432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CAC19-C30D-481A-A26A-9A1B701439B2}">
      <dsp:nvSpPr>
        <dsp:cNvPr id="0" name=""/>
        <dsp:cNvSpPr/>
      </dsp:nvSpPr>
      <dsp:spPr>
        <a:xfrm>
          <a:off x="599969" y="1465838"/>
          <a:ext cx="181663" cy="186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671"/>
              </a:lnTo>
              <a:lnTo>
                <a:pt x="181663" y="186867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820CB-68B4-4952-AECC-00D9F196FD57}">
      <dsp:nvSpPr>
        <dsp:cNvPr id="0" name=""/>
        <dsp:cNvSpPr/>
      </dsp:nvSpPr>
      <dsp:spPr>
        <a:xfrm>
          <a:off x="599969" y="1465838"/>
          <a:ext cx="181663" cy="55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01"/>
              </a:lnTo>
              <a:lnTo>
                <a:pt x="181663" y="55710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707F9-0A90-4051-AB8B-63D82113CD8A}">
      <dsp:nvSpPr>
        <dsp:cNvPr id="0" name=""/>
        <dsp:cNvSpPr/>
      </dsp:nvSpPr>
      <dsp:spPr>
        <a:xfrm>
          <a:off x="1084405" y="605965"/>
          <a:ext cx="732708" cy="254328"/>
        </a:xfrm>
        <a:custGeom>
          <a:avLst/>
          <a:gdLst/>
          <a:ahLst/>
          <a:cxnLst/>
          <a:rect l="0" t="0" r="0" b="0"/>
          <a:pathLst>
            <a:path>
              <a:moveTo>
                <a:pt x="732708" y="0"/>
              </a:moveTo>
              <a:lnTo>
                <a:pt x="732708" y="127164"/>
              </a:lnTo>
              <a:lnTo>
                <a:pt x="0" y="127164"/>
              </a:lnTo>
              <a:lnTo>
                <a:pt x="0" y="25432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9E9A6-ED5A-4B22-A112-5FD31D0BBFF0}">
      <dsp:nvSpPr>
        <dsp:cNvPr id="0" name=""/>
        <dsp:cNvSpPr/>
      </dsp:nvSpPr>
      <dsp:spPr>
        <a:xfrm>
          <a:off x="1211569" y="420"/>
          <a:ext cx="1211089" cy="605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CHAIRMAN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Felix </a:t>
          </a:r>
          <a:r>
            <a:rPr lang="en-US" sz="1000" kern="1200" dirty="0" err="1"/>
            <a:t>Chavaphi</a:t>
          </a:r>
          <a:r>
            <a:rPr lang="en-U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Energy Systems Group</a:t>
          </a:r>
        </a:p>
      </dsp:txBody>
      <dsp:txXfrm>
        <a:off x="1211569" y="420"/>
        <a:ext cx="1211089" cy="605544"/>
      </dsp:txXfrm>
    </dsp:sp>
    <dsp:sp modelId="{816E87B2-5046-4E84-9759-57723E1A3C4B}">
      <dsp:nvSpPr>
        <dsp:cNvPr id="0" name=""/>
        <dsp:cNvSpPr/>
      </dsp:nvSpPr>
      <dsp:spPr>
        <a:xfrm>
          <a:off x="478860" y="860294"/>
          <a:ext cx="1211089" cy="605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TREASURER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Sofia </a:t>
          </a:r>
          <a:r>
            <a:rPr lang="en-US" sz="1000" kern="1200" dirty="0" err="1"/>
            <a:t>Figuerua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ALTENOVA </a:t>
          </a:r>
        </a:p>
      </dsp:txBody>
      <dsp:txXfrm>
        <a:off x="478860" y="860294"/>
        <a:ext cx="1211089" cy="605544"/>
      </dsp:txXfrm>
    </dsp:sp>
    <dsp:sp modelId="{CB4FAB03-B57F-4B81-8756-3059024B7D81}">
      <dsp:nvSpPr>
        <dsp:cNvPr id="0" name=""/>
        <dsp:cNvSpPr/>
      </dsp:nvSpPr>
      <dsp:spPr>
        <a:xfrm>
          <a:off x="781633" y="1720167"/>
          <a:ext cx="1211089" cy="605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EXECUTIVE MEMBER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Herman </a:t>
          </a:r>
          <a:r>
            <a:rPr lang="en-US" sz="1000" kern="1200" dirty="0" err="1"/>
            <a:t>Ngwenya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Capricorn Solar </a:t>
          </a:r>
        </a:p>
      </dsp:txBody>
      <dsp:txXfrm>
        <a:off x="781633" y="1720167"/>
        <a:ext cx="1211089" cy="605544"/>
      </dsp:txXfrm>
    </dsp:sp>
    <dsp:sp modelId="{8A1B771B-DF4F-4DED-9DA5-9C54EF52A634}">
      <dsp:nvSpPr>
        <dsp:cNvPr id="0" name=""/>
        <dsp:cNvSpPr/>
      </dsp:nvSpPr>
      <dsp:spPr>
        <a:xfrm>
          <a:off x="781633" y="2580040"/>
          <a:ext cx="1806278" cy="1508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MEMBERS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Direct Motion Control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Chloride Botswana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Oriental Electrical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Solar International Botswana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Kebo</a:t>
          </a:r>
          <a:r>
            <a:rPr lang="en-US" sz="1000" kern="1200" dirty="0"/>
            <a:t> Holdings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…………..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81633" y="2580040"/>
        <a:ext cx="1806278" cy="1508938"/>
      </dsp:txXfrm>
    </dsp:sp>
    <dsp:sp modelId="{621E9B10-D6FD-4759-A000-387605693B8A}">
      <dsp:nvSpPr>
        <dsp:cNvPr id="0" name=""/>
        <dsp:cNvSpPr/>
      </dsp:nvSpPr>
      <dsp:spPr>
        <a:xfrm>
          <a:off x="1944278" y="860294"/>
          <a:ext cx="1211089" cy="605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SECRETARY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Kate </a:t>
          </a:r>
          <a:r>
            <a:rPr lang="en-US" sz="1000" kern="1200" dirty="0" err="1"/>
            <a:t>Mphaga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SolarOne</a:t>
          </a:r>
          <a:endParaRPr lang="en-US" sz="1000" kern="1200" dirty="0"/>
        </a:p>
      </dsp:txBody>
      <dsp:txXfrm>
        <a:off x="1944278" y="860294"/>
        <a:ext cx="1211089" cy="605544"/>
      </dsp:txXfrm>
    </dsp:sp>
    <dsp:sp modelId="{79DC9DBA-B91A-41C2-88C6-B2BDF1E45C2D}">
      <dsp:nvSpPr>
        <dsp:cNvPr id="0" name=""/>
        <dsp:cNvSpPr/>
      </dsp:nvSpPr>
      <dsp:spPr>
        <a:xfrm>
          <a:off x="2247051" y="1720167"/>
          <a:ext cx="1211089" cy="605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EXECUTIVE MEMBER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Karen Giffard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 Solar </a:t>
          </a:r>
        </a:p>
      </dsp:txBody>
      <dsp:txXfrm>
        <a:off x="2247051" y="1720167"/>
        <a:ext cx="1211089" cy="60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9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2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8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1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7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1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4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D15F88-1A0E-44BF-BEDB-6D1FA85A3318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567015-F3CE-4C2D-A3E7-8134DF7BA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UNIDO ITPO, Italy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98854"/>
            <a:ext cx="9764151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Presentation of Solar Industries Association Botswana</a:t>
            </a:r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>
                <a:latin typeface="Bell MT" panose="02020503060305020303" pitchFamily="18" charset="0"/>
              </a:rPr>
              <a:t>By Karen Giffard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68" y="340702"/>
            <a:ext cx="2790825" cy="2857500"/>
          </a:xfrm>
          <a:prstGeom prst="rect">
            <a:avLst/>
          </a:prstGeom>
        </p:spPr>
      </p:pic>
      <p:pic>
        <p:nvPicPr>
          <p:cNvPr id="6" name="Picture 5" descr="siab-heade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471267" y="340702"/>
            <a:ext cx="329565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5130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www.sosolar.co.bw ● karen@sosolar.co.bw ● +267 74129413 ● Plot 42795 </a:t>
            </a:r>
            <a:r>
              <a:rPr lang="en-GB" sz="1600" dirty="0" err="1">
                <a:solidFill>
                  <a:schemeClr val="bg1"/>
                </a:solidFill>
                <a:latin typeface="+mj-lt"/>
              </a:rPr>
              <a:t>Magang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Av, </a:t>
            </a:r>
            <a:r>
              <a:rPr lang="en-GB" sz="1600" dirty="0" err="1">
                <a:solidFill>
                  <a:schemeClr val="bg1"/>
                </a:solidFill>
                <a:latin typeface="+mj-lt"/>
              </a:rPr>
              <a:t>Phakalane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, Gaborone, Botswana</a:t>
            </a:r>
          </a:p>
        </p:txBody>
      </p:sp>
    </p:spTree>
    <p:extLst>
      <p:ext uri="{BB962C8B-B14F-4D97-AF65-F5344CB8AC3E}">
        <p14:creationId xmlns:p14="http://schemas.microsoft.com/office/powerpoint/2010/main" val="125097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Introduction of SIAB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347" y="1979125"/>
            <a:ext cx="7513320" cy="402336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j-lt"/>
              </a:rPr>
              <a:t>Established in 2006 revitalised in 2015</a:t>
            </a:r>
          </a:p>
          <a:p>
            <a:r>
              <a:rPr lang="en-GB" sz="1800" dirty="0">
                <a:latin typeface="+mj-lt"/>
              </a:rPr>
              <a:t>Aim of the association is to facilitate wide scale use of solar in Botswana</a:t>
            </a:r>
          </a:p>
          <a:p>
            <a:r>
              <a:rPr lang="en-GB" sz="1800" dirty="0">
                <a:latin typeface="+mj-lt"/>
              </a:rPr>
              <a:t>Main Objectives:</a:t>
            </a:r>
          </a:p>
          <a:p>
            <a:pPr lvl="1"/>
            <a:r>
              <a:rPr lang="en-GB" dirty="0">
                <a:latin typeface="+mj-lt"/>
              </a:rPr>
              <a:t>Dissemination of information pertaining to the solar industry</a:t>
            </a:r>
          </a:p>
          <a:p>
            <a:pPr lvl="1"/>
            <a:r>
              <a:rPr lang="en-GB" dirty="0">
                <a:latin typeface="+mj-lt"/>
              </a:rPr>
              <a:t>Foster high standards of practice in design, installation, manufacture and maintenance</a:t>
            </a:r>
          </a:p>
          <a:p>
            <a:pPr lvl="1"/>
            <a:r>
              <a:rPr lang="en-GB" dirty="0">
                <a:latin typeface="+mj-lt"/>
              </a:rPr>
              <a:t>Cultivate highest ideals and ethics in industry</a:t>
            </a:r>
          </a:p>
          <a:p>
            <a:r>
              <a:rPr lang="en-GB" sz="1800" dirty="0">
                <a:latin typeface="+mj-lt"/>
              </a:rPr>
              <a:t>11 existing members including Executive Committee</a:t>
            </a:r>
          </a:p>
          <a:p>
            <a:r>
              <a:rPr lang="en-GB" sz="1800" dirty="0">
                <a:latin typeface="+mj-lt"/>
              </a:rPr>
              <a:t>Close working relationship with Department of Energy</a:t>
            </a:r>
          </a:p>
          <a:p>
            <a:r>
              <a:rPr lang="en-GB" sz="1800" dirty="0">
                <a:latin typeface="+mj-lt"/>
              </a:rPr>
              <a:t>Memorandum of Understanding with GIZ and German Solar Association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" y="178229"/>
            <a:ext cx="1000857" cy="1024768"/>
          </a:xfrm>
          <a:prstGeom prst="rect">
            <a:avLst/>
          </a:prstGeom>
        </p:spPr>
      </p:pic>
      <p:pic>
        <p:nvPicPr>
          <p:cNvPr id="5" name="Picture 4" descr="siab-heade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9386667" y="286603"/>
            <a:ext cx="1843308" cy="93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4902571"/>
              </p:ext>
            </p:extLst>
          </p:nvPr>
        </p:nvGraphicFramePr>
        <p:xfrm>
          <a:off x="262466" y="1989667"/>
          <a:ext cx="3937001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8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Botswana Overview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72110"/>
            <a:ext cx="2969664" cy="228435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" y="178229"/>
            <a:ext cx="1000857" cy="1024768"/>
          </a:xfrm>
          <a:prstGeom prst="rect">
            <a:avLst/>
          </a:prstGeom>
        </p:spPr>
      </p:pic>
      <p:pic>
        <p:nvPicPr>
          <p:cNvPr id="5" name="Picture 4" descr="siab-heade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9386667" y="286603"/>
            <a:ext cx="1843308" cy="93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296023" y="6357910"/>
            <a:ext cx="5769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+mj-lt"/>
              </a:rPr>
              <a:t>Image credit to countryreport.com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79" y="1600353"/>
            <a:ext cx="2566509" cy="299204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79" y="4685663"/>
            <a:ext cx="2566509" cy="156567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628205" y="2596170"/>
            <a:ext cx="5429561" cy="54278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GB" sz="1050" dirty="0"/>
              <a:t>  </a:t>
            </a:r>
            <a:r>
              <a:rPr lang="en-GB" sz="1050" b="1" dirty="0"/>
              <a:t>3200 hours of sunshine and average of 320 clear sunny days per year.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50" b="1" dirty="0"/>
              <a:t>GHI (Global Horizontal Irradiance), the country-wide average is 6.17 kWh/m²/day. (RE Strategy)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3628205" y="1920244"/>
            <a:ext cx="5420769" cy="716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</a:rPr>
              <a:t>Solar estimated to make up less than 1% of energy mix with 75% made up of fossil fuels and 25% biomass/wood fuel. Electricity makes up approximately 26% total energy consumption.</a:t>
            </a:r>
          </a:p>
          <a:p>
            <a:endParaRPr lang="en-GB" sz="1300" dirty="0">
              <a:latin typeface="+mj-lt"/>
            </a:endParaRP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8206" y="3069586"/>
            <a:ext cx="5339948" cy="3288324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GB" sz="2300" b="1" dirty="0">
                <a:latin typeface="+mj-lt"/>
              </a:rPr>
              <a:t>COUNTRY READINESS: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/>
              <a:t>Target 15% emission reduction by 2030 driving focus on renewables</a:t>
            </a:r>
            <a:endParaRPr lang="en-GB" sz="2300" dirty="0">
              <a:latin typeface="+mj-lt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/>
              <a:t>Recent EOI released for 100MW interest &amp; 20 Hybrid Mini-grids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/>
              <a:t>Evidence of willingness from previous project record &amp; strategy development</a:t>
            </a:r>
            <a:endParaRPr lang="en-GB" sz="2300" dirty="0">
              <a:latin typeface="+mj-lt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/>
              <a:t>Shift in focus to include green technology with ministry name change </a:t>
            </a:r>
            <a:endParaRPr lang="en-GB" sz="2300" dirty="0">
              <a:latin typeface="+mj-lt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Relatively good infrastructure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Reasonably high public familiarity with technology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Track record of stability and good governance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Areas still not connected to the grid with public facility electrification as a focus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Plans to increase electricity tariffs to become more cost reflective of generation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+mj-lt"/>
              </a:rPr>
              <a:t>Private sector participation expected to rise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8" y="4261183"/>
            <a:ext cx="2960872" cy="197887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0005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Photovoltaic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" y="178229"/>
            <a:ext cx="1000857" cy="1024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102"/>
            <a:ext cx="4291832" cy="27494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06576" y="2047875"/>
            <a:ext cx="7435655" cy="1209675"/>
            <a:chOff x="1139776" y="2152650"/>
            <a:chExt cx="7435655" cy="1209675"/>
          </a:xfrm>
        </p:grpSpPr>
        <p:sp>
          <p:nvSpPr>
            <p:cNvPr id="12" name="TextBox 11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PAST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5301" y="3339087"/>
            <a:ext cx="7435655" cy="1209675"/>
            <a:chOff x="1139776" y="2152650"/>
            <a:chExt cx="7435655" cy="1209675"/>
          </a:xfrm>
        </p:grpSpPr>
        <p:sp>
          <p:nvSpPr>
            <p:cNvPr id="16" name="TextBox 15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PRESENT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94102" y="4648396"/>
            <a:ext cx="7435655" cy="1545453"/>
            <a:chOff x="1139776" y="2152650"/>
            <a:chExt cx="7435655" cy="1209675"/>
          </a:xfrm>
        </p:grpSpPr>
        <p:sp>
          <p:nvSpPr>
            <p:cNvPr id="19" name="TextBox 18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17802" y="20906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BPC Lesedi : An arm off BPC focused on solar development to supply electricity services to rural areas. Project failed due to the innovative model being ahead of the technology.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79133" y="339949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1.3MW </a:t>
            </a:r>
            <a:r>
              <a:rPr lang="en-GB" sz="1600" dirty="0" err="1">
                <a:latin typeface="+mj-lt"/>
              </a:rPr>
              <a:t>Phakalane</a:t>
            </a:r>
            <a:r>
              <a:rPr lang="en-GB" sz="1600" dirty="0">
                <a:latin typeface="+mj-lt"/>
              </a:rPr>
              <a:t> Grid Connected System.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20KW Grid Connected </a:t>
            </a:r>
            <a:r>
              <a:rPr lang="en-GB" sz="1600" dirty="0" err="1">
                <a:latin typeface="+mj-lt"/>
              </a:rPr>
              <a:t>Mokolodi</a:t>
            </a:r>
            <a:r>
              <a:rPr lang="en-GB" sz="1600" dirty="0">
                <a:latin typeface="+mj-lt"/>
              </a:rPr>
              <a:t> Research Project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Off-grid lodges and farms (&lt;5MW total)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21 Mini-grid schools (estimated 1MW total)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7472" y="4490043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20 Hybrid (diesel/solar) Mini-grid out of potentially 96 rural villages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145 000 households Tier 1 small systems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Pumping water in remote farm areas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Eco lodges &amp; residential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100MW EOI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0" y="2242439"/>
            <a:ext cx="1719551" cy="12896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30682" y="6359156"/>
            <a:ext cx="5769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+mj-lt"/>
              </a:rPr>
              <a:t>Photo credit to Mike Mooiman Botswana Energy Blog</a:t>
            </a:r>
          </a:p>
        </p:txBody>
      </p:sp>
      <p:pic>
        <p:nvPicPr>
          <p:cNvPr id="27" name="Picture 26" descr="siab-heade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9386667" y="286603"/>
            <a:ext cx="1843308" cy="93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027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Thermal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" y="178229"/>
            <a:ext cx="1000857" cy="1024768"/>
          </a:xfrm>
          <a:prstGeom prst="rect">
            <a:avLst/>
          </a:prstGeom>
        </p:spPr>
      </p:pic>
      <p:pic>
        <p:nvPicPr>
          <p:cNvPr id="6" name="Picture 5" descr="siab-heade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9386667" y="286603"/>
            <a:ext cx="1843308" cy="93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0868" y="1940669"/>
            <a:ext cx="7435655" cy="1209675"/>
            <a:chOff x="1139776" y="2152650"/>
            <a:chExt cx="7435655" cy="1209675"/>
          </a:xfrm>
        </p:grpSpPr>
        <p:sp>
          <p:nvSpPr>
            <p:cNvPr id="8" name="TextBox 7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PAST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796266" y="1986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Government of Botswana installed solar water heaters on all public Institutions including schools, hospitals, police housing, government housing, military camps and universities.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0867" y="3378190"/>
            <a:ext cx="7435655" cy="1209675"/>
            <a:chOff x="1139776" y="2152650"/>
            <a:chExt cx="7435655" cy="1209675"/>
          </a:xfrm>
        </p:grpSpPr>
        <p:sp>
          <p:nvSpPr>
            <p:cNvPr id="11" name="TextBox 10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PRESENT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87476" y="34187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Not quantified but quite significant.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Suggested 90% failure rate due to lack of standards, incorrected technology, lack of procurement framework and maintenance.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0866" y="4786259"/>
            <a:ext cx="7435655" cy="1473864"/>
            <a:chOff x="1139776" y="2152650"/>
            <a:chExt cx="7435655" cy="1209675"/>
          </a:xfrm>
        </p:grpSpPr>
        <p:sp>
          <p:nvSpPr>
            <p:cNvPr id="16" name="TextBox 15"/>
            <p:cNvSpPr txBox="1"/>
            <p:nvPr/>
          </p:nvSpPr>
          <p:spPr>
            <a:xfrm>
              <a:off x="1139776" y="2152650"/>
              <a:ext cx="7435655" cy="12096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9776" y="2152650"/>
              <a:ext cx="12954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96266" y="48318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100MW EOI CSP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Roll out of residential solar water heaters, potentially incentive driven or with financial support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Agricultural solutions including green house technology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</a:rPr>
              <a:t>Building heating/cooling solutions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90" y="1917765"/>
            <a:ext cx="2888409" cy="17330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69" y="3747523"/>
            <a:ext cx="2898530" cy="224841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9318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46" y="1837151"/>
            <a:ext cx="3098039" cy="3653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Potential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42" y="2232599"/>
            <a:ext cx="10058400" cy="402336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Joint venture partnerships for EOI projects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Supply chain from manufacturers or distributors of Italian innovation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Capacity building or training opportunities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Consulting for framework development as per local market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Quality performance and testing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Innovative turn-key solutions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Financial support to enable growth in local market, capacity or framework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dirty="0">
                <a:latin typeface="+mj-lt"/>
              </a:rPr>
              <a:t>Local production potentially for regional market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" y="178229"/>
            <a:ext cx="1000857" cy="1024768"/>
          </a:xfrm>
          <a:prstGeom prst="rect">
            <a:avLst/>
          </a:prstGeom>
        </p:spPr>
      </p:pic>
      <p:pic>
        <p:nvPicPr>
          <p:cNvPr id="5" name="Picture 4" descr="siab-heade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30556"/>
          <a:stretch/>
        </p:blipFill>
        <p:spPr bwMode="auto">
          <a:xfrm>
            <a:off x="9386667" y="286603"/>
            <a:ext cx="1843308" cy="93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22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1753453"/>
            <a:ext cx="10058400" cy="1450757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accent2"/>
                </a:solidFill>
                <a:latin typeface="Bell MT" panose="020205030603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34800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</TotalTime>
  <Words>587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Wingdings</vt:lpstr>
      <vt:lpstr>Retrospect</vt:lpstr>
      <vt:lpstr>UNIDO ITPO, Italy</vt:lpstr>
      <vt:lpstr>Introduction of SIAB</vt:lpstr>
      <vt:lpstr>Botswana Overview</vt:lpstr>
      <vt:lpstr>Photovoltaic Overview</vt:lpstr>
      <vt:lpstr>Thermal Overview</vt:lpstr>
      <vt:lpstr>Potential Outcomes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UNIDO ITPO, Italy</dc:title>
  <dc:creator>karen giffard</dc:creator>
  <cp:lastModifiedBy>karen giffard</cp:lastModifiedBy>
  <cp:revision>116</cp:revision>
  <dcterms:created xsi:type="dcterms:W3CDTF">2017-05-24T08:39:31Z</dcterms:created>
  <dcterms:modified xsi:type="dcterms:W3CDTF">2017-06-07T08:10:58Z</dcterms:modified>
</cp:coreProperties>
</file>