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1" r:id="rId7"/>
    <p:sldId id="282" r:id="rId8"/>
    <p:sldId id="280" r:id="rId9"/>
    <p:sldId id="283" r:id="rId10"/>
    <p:sldId id="276" r:id="rId11"/>
    <p:sldId id="28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General Agriculture in Somalia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Presented by: Prof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Mohamud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Mohamud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Mohamud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food required was 900,000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mts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food produced was 700,000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mts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that filled with food aid and commercial.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Now, ministry of agriculture needs to know with assistance of your support, both area and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yield.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Agriculture infrastructures the hard part and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soft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part were either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destroyed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 looted.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8392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Now, ministry of agriculture starting blank space, and without your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support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research and extension could reactivate,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food security of Somalia could nor been managed. The cadres trained in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past become old, died and/or change the provision therefore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ministry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needs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full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support of yours (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Capacity Building special Higher Degree) with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the coming five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year strategic plan.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sz="4800" dirty="0" smtClean="0"/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Somalia is a country  in the horn of Africa that covers in area of 637,540 sq km. It has the longest coast line on the African continent 3333,333 km and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its Terrance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consists mainly of plateaus, plain and high lands.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climate in Somalia is Arid and Semi-arid .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bimodal rainfall pattern has two rainy reasons, the GU ( April up to June ) and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Deyr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 October up to December) and two dry reasons, the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Hagaa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 July up to September ) and the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Jilal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 January up to March 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The population relies on the long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Gu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rains and the shorter (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Deyr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) but  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Deyr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rains for agricultural production,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pasture, along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rainfed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areas, most agricultural crops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relie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on irrigation from the rivers.</a:t>
            </a:r>
            <a:endParaRPr lang="en-US" sz="37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68362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How ever there has been a general decline in long rains,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experiencing the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frequency of drought and floods.</a:t>
            </a:r>
          </a:p>
          <a:p>
            <a:pPr>
              <a:buNone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Historical Trends show that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moderate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droughts occur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intervals of 3-4 years moderate droughts and 8-10 year heavy drought. Now, The droughts are occurring frequentenlly and floods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because…</a:t>
            </a:r>
            <a:endParaRPr lang="en-US" sz="37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river become so shallow filled with sand not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desilted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for last 30 year, there for is very,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There for it needed river to be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desilted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embank river.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There are three issues that are increasing affecting domestic policy options are population growth, climate change and food security 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Agriculture in Somalia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Agriculture covers or divided into the following: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Crops production, Livestock, Fishing, Hunting, Mining and Quarry, Forestry.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food security situation in Somalia is highly dependent on the performance of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productive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sectors ( Crop, Livestock and Fisheries). The agriculture sector is the second in its importance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fter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livestock sector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Somalia has an estimated 8.1 million ha fertile land and now one could say that one million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not under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cultivation 2021.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reason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being the great number rural farmers become IDPs.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we look back in 1989 the cultivate area was known, the quantity of food required was known, population was known the Somalia population was 8.3 million.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517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General Agriculture in Somalia</vt:lpstr>
      <vt:lpstr>Introduction</vt:lpstr>
      <vt:lpstr>CONT..</vt:lpstr>
      <vt:lpstr>CONT..</vt:lpstr>
      <vt:lpstr>CONT..</vt:lpstr>
      <vt:lpstr>Slide 6</vt:lpstr>
      <vt:lpstr>Food Security</vt:lpstr>
      <vt:lpstr>Agriculture in Somalia</vt:lpstr>
      <vt:lpstr>Cont..</vt:lpstr>
      <vt:lpstr>CONT..</vt:lpstr>
      <vt:lpstr>Cont..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Agriculture in Somalia</dc:title>
  <dc:creator>Abdishakur M Mohamed</dc:creator>
  <cp:lastModifiedBy>Abdishakur M Mohamed</cp:lastModifiedBy>
  <cp:revision>7</cp:revision>
  <dcterms:created xsi:type="dcterms:W3CDTF">2006-08-16T00:00:00Z</dcterms:created>
  <dcterms:modified xsi:type="dcterms:W3CDTF">2021-07-13T18:10:18Z</dcterms:modified>
</cp:coreProperties>
</file>