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4">
  <p:sldMasterIdLst>
    <p:sldMasterId id="2147483648" r:id="rId1"/>
    <p:sldMasterId id="2147483656" r:id="rId2"/>
  </p:sldMasterIdLst>
  <p:notesMasterIdLst>
    <p:notesMasterId r:id="rId37"/>
  </p:notesMasterIdLst>
  <p:sldIdLst>
    <p:sldId id="328" r:id="rId3"/>
    <p:sldId id="329" r:id="rId4"/>
    <p:sldId id="300" r:id="rId5"/>
    <p:sldId id="301" r:id="rId6"/>
    <p:sldId id="302" r:id="rId7"/>
    <p:sldId id="304" r:id="rId8"/>
    <p:sldId id="319" r:id="rId9"/>
    <p:sldId id="333" r:id="rId10"/>
    <p:sldId id="320" r:id="rId11"/>
    <p:sldId id="332" r:id="rId12"/>
    <p:sldId id="303" r:id="rId13"/>
    <p:sldId id="330" r:id="rId14"/>
    <p:sldId id="324" r:id="rId15"/>
    <p:sldId id="334" r:id="rId16"/>
    <p:sldId id="335" r:id="rId17"/>
    <p:sldId id="336" r:id="rId18"/>
    <p:sldId id="355" r:id="rId19"/>
    <p:sldId id="337" r:id="rId20"/>
    <p:sldId id="354" r:id="rId21"/>
    <p:sldId id="338" r:id="rId22"/>
    <p:sldId id="342" r:id="rId23"/>
    <p:sldId id="339" r:id="rId24"/>
    <p:sldId id="341" r:id="rId25"/>
    <p:sldId id="340" r:id="rId26"/>
    <p:sldId id="343" r:id="rId27"/>
    <p:sldId id="345" r:id="rId28"/>
    <p:sldId id="346" r:id="rId29"/>
    <p:sldId id="344" r:id="rId30"/>
    <p:sldId id="347" r:id="rId31"/>
    <p:sldId id="348" r:id="rId32"/>
    <p:sldId id="349" r:id="rId33"/>
    <p:sldId id="350" r:id="rId34"/>
    <p:sldId id="351" r:id="rId35"/>
    <p:sldId id="352" r:id="rId36"/>
  </p:sldIdLst>
  <p:sldSz cx="10688638" cy="7562850"/>
  <p:notesSz cx="9144000" cy="6858000"/>
  <p:defaultTextStyle>
    <a:defPPr>
      <a:defRPr lang="it-IT"/>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073F6B-6370-4A70-89E5-1F91B17A81CF}" v="789" dt="2023-07-02T09:38:37.3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410" autoAdjust="0"/>
  </p:normalViewPr>
  <p:slideViewPr>
    <p:cSldViewPr snapToGrid="0" snapToObjects="1" showGuides="1">
      <p:cViewPr varScale="1">
        <p:scale>
          <a:sx n="67" d="100"/>
          <a:sy n="67" d="100"/>
        </p:scale>
        <p:origin x="821" y="62"/>
      </p:cViewPr>
      <p:guideLst>
        <p:guide orient="horz" pos="2382"/>
        <p:guide pos="3367"/>
      </p:guideLst>
    </p:cSldViewPr>
  </p:slideViewPr>
  <p:outlineViewPr>
    <p:cViewPr>
      <p:scale>
        <a:sx n="33" d="100"/>
        <a:sy n="33" d="100"/>
      </p:scale>
      <p:origin x="0" y="-11993"/>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orgio Bressi" userId="fb07ee68-e593-4998-8912-d8668a327079" providerId="ADAL" clId="{9A073F6B-6370-4A70-89E5-1F91B17A81CF}"/>
    <pc:docChg chg="undo redo custSel addSld delSld modSld sldOrd">
      <pc:chgData name="Giorgio Bressi" userId="fb07ee68-e593-4998-8912-d8668a327079" providerId="ADAL" clId="{9A073F6B-6370-4A70-89E5-1F91B17A81CF}" dt="2023-07-02T09:38:37.379" v="833"/>
      <pc:docMkLst>
        <pc:docMk/>
      </pc:docMkLst>
      <pc:sldChg chg="modTransition">
        <pc:chgData name="Giorgio Bressi" userId="fb07ee68-e593-4998-8912-d8668a327079" providerId="ADAL" clId="{9A073F6B-6370-4A70-89E5-1F91B17A81CF}" dt="2023-07-02T09:19:19.144" v="807"/>
        <pc:sldMkLst>
          <pc:docMk/>
          <pc:sldMk cId="178903344" sldId="300"/>
        </pc:sldMkLst>
      </pc:sldChg>
      <pc:sldChg chg="modTransition">
        <pc:chgData name="Giorgio Bressi" userId="fb07ee68-e593-4998-8912-d8668a327079" providerId="ADAL" clId="{9A073F6B-6370-4A70-89E5-1F91B17A81CF}" dt="2023-07-02T09:19:19.144" v="807"/>
        <pc:sldMkLst>
          <pc:docMk/>
          <pc:sldMk cId="3555815685" sldId="301"/>
        </pc:sldMkLst>
      </pc:sldChg>
      <pc:sldChg chg="modSp modTransition">
        <pc:chgData name="Giorgio Bressi" userId="fb07ee68-e593-4998-8912-d8668a327079" providerId="ADAL" clId="{9A073F6B-6370-4A70-89E5-1F91B17A81CF}" dt="2023-07-02T09:19:19.144" v="807"/>
        <pc:sldMkLst>
          <pc:docMk/>
          <pc:sldMk cId="611830431" sldId="302"/>
        </pc:sldMkLst>
        <pc:spChg chg="mod">
          <ac:chgData name="Giorgio Bressi" userId="fb07ee68-e593-4998-8912-d8668a327079" providerId="ADAL" clId="{9A073F6B-6370-4A70-89E5-1F91B17A81CF}" dt="2023-06-28T15:32:36.111" v="98" actId="1035"/>
          <ac:spMkLst>
            <pc:docMk/>
            <pc:sldMk cId="611830431" sldId="302"/>
            <ac:spMk id="5" creationId="{00000000-0000-0000-0000-000000000000}"/>
          </ac:spMkLst>
        </pc:spChg>
      </pc:sldChg>
      <pc:sldChg chg="modTransition">
        <pc:chgData name="Giorgio Bressi" userId="fb07ee68-e593-4998-8912-d8668a327079" providerId="ADAL" clId="{9A073F6B-6370-4A70-89E5-1F91B17A81CF}" dt="2023-07-02T09:19:19.144" v="807"/>
        <pc:sldMkLst>
          <pc:docMk/>
          <pc:sldMk cId="4110188206" sldId="303"/>
        </pc:sldMkLst>
      </pc:sldChg>
      <pc:sldChg chg="modTransition">
        <pc:chgData name="Giorgio Bressi" userId="fb07ee68-e593-4998-8912-d8668a327079" providerId="ADAL" clId="{9A073F6B-6370-4A70-89E5-1F91B17A81CF}" dt="2023-07-02T09:19:19.144" v="807"/>
        <pc:sldMkLst>
          <pc:docMk/>
          <pc:sldMk cId="437499999" sldId="304"/>
        </pc:sldMkLst>
      </pc:sldChg>
      <pc:sldChg chg="del">
        <pc:chgData name="Giorgio Bressi" userId="fb07ee68-e593-4998-8912-d8668a327079" providerId="ADAL" clId="{9A073F6B-6370-4A70-89E5-1F91B17A81CF}" dt="2023-06-28T16:08:17.733" v="142" actId="2696"/>
        <pc:sldMkLst>
          <pc:docMk/>
          <pc:sldMk cId="1257334251" sldId="306"/>
        </pc:sldMkLst>
      </pc:sldChg>
      <pc:sldChg chg="del">
        <pc:chgData name="Giorgio Bressi" userId="fb07ee68-e593-4998-8912-d8668a327079" providerId="ADAL" clId="{9A073F6B-6370-4A70-89E5-1F91B17A81CF}" dt="2023-06-28T16:08:17.749" v="143" actId="2696"/>
        <pc:sldMkLst>
          <pc:docMk/>
          <pc:sldMk cId="2085723361" sldId="307"/>
        </pc:sldMkLst>
      </pc:sldChg>
      <pc:sldChg chg="modSp modTransition">
        <pc:chgData name="Giorgio Bressi" userId="fb07ee68-e593-4998-8912-d8668a327079" providerId="ADAL" clId="{9A073F6B-6370-4A70-89E5-1F91B17A81CF}" dt="2023-07-02T09:21:48.959" v="808" actId="2710"/>
        <pc:sldMkLst>
          <pc:docMk/>
          <pc:sldMk cId="1089007357" sldId="319"/>
        </pc:sldMkLst>
        <pc:spChg chg="mod">
          <ac:chgData name="Giorgio Bressi" userId="fb07ee68-e593-4998-8912-d8668a327079" providerId="ADAL" clId="{9A073F6B-6370-4A70-89E5-1F91B17A81CF}" dt="2023-07-02T08:09:48.080" v="551" actId="1035"/>
          <ac:spMkLst>
            <pc:docMk/>
            <pc:sldMk cId="1089007357" sldId="319"/>
            <ac:spMk id="4" creationId="{00000000-0000-0000-0000-000000000000}"/>
          </ac:spMkLst>
        </pc:spChg>
        <pc:spChg chg="mod">
          <ac:chgData name="Giorgio Bressi" userId="fb07ee68-e593-4998-8912-d8668a327079" providerId="ADAL" clId="{9A073F6B-6370-4A70-89E5-1F91B17A81CF}" dt="2023-07-02T09:21:48.959" v="808" actId="2710"/>
          <ac:spMkLst>
            <pc:docMk/>
            <pc:sldMk cId="1089007357" sldId="319"/>
            <ac:spMk id="5" creationId="{00000000-0000-0000-0000-000000000000}"/>
          </ac:spMkLst>
        </pc:spChg>
      </pc:sldChg>
      <pc:sldChg chg="modTransition">
        <pc:chgData name="Giorgio Bressi" userId="fb07ee68-e593-4998-8912-d8668a327079" providerId="ADAL" clId="{9A073F6B-6370-4A70-89E5-1F91B17A81CF}" dt="2023-07-02T09:19:19.144" v="807"/>
        <pc:sldMkLst>
          <pc:docMk/>
          <pc:sldMk cId="108780948" sldId="320"/>
        </pc:sldMkLst>
      </pc:sldChg>
      <pc:sldChg chg="modSp modTransition">
        <pc:chgData name="Giorgio Bressi" userId="fb07ee68-e593-4998-8912-d8668a327079" providerId="ADAL" clId="{9A073F6B-6370-4A70-89E5-1F91B17A81CF}" dt="2023-07-02T09:19:19.144" v="807"/>
        <pc:sldMkLst>
          <pc:docMk/>
          <pc:sldMk cId="2916782614" sldId="324"/>
        </pc:sldMkLst>
        <pc:spChg chg="mod">
          <ac:chgData name="Giorgio Bressi" userId="fb07ee68-e593-4998-8912-d8668a327079" providerId="ADAL" clId="{9A073F6B-6370-4A70-89E5-1F91B17A81CF}" dt="2023-06-28T16:07:28.398" v="141" actId="20577"/>
          <ac:spMkLst>
            <pc:docMk/>
            <pc:sldMk cId="2916782614" sldId="324"/>
            <ac:spMk id="5" creationId="{00000000-0000-0000-0000-000000000000}"/>
          </ac:spMkLst>
        </pc:spChg>
      </pc:sldChg>
      <pc:sldChg chg="modSp mod">
        <pc:chgData name="Giorgio Bressi" userId="fb07ee68-e593-4998-8912-d8668a327079" providerId="ADAL" clId="{9A073F6B-6370-4A70-89E5-1F91B17A81CF}" dt="2023-07-02T09:17:59.497" v="806" actId="14100"/>
        <pc:sldMkLst>
          <pc:docMk/>
          <pc:sldMk cId="4143511999" sldId="328"/>
        </pc:sldMkLst>
        <pc:spChg chg="mod">
          <ac:chgData name="Giorgio Bressi" userId="fb07ee68-e593-4998-8912-d8668a327079" providerId="ADAL" clId="{9A073F6B-6370-4A70-89E5-1F91B17A81CF}" dt="2023-07-02T09:17:59.497" v="806" actId="14100"/>
          <ac:spMkLst>
            <pc:docMk/>
            <pc:sldMk cId="4143511999" sldId="328"/>
            <ac:spMk id="2" creationId="{00000000-0000-0000-0000-000000000000}"/>
          </ac:spMkLst>
        </pc:spChg>
        <pc:spChg chg="mod">
          <ac:chgData name="Giorgio Bressi" userId="fb07ee68-e593-4998-8912-d8668a327079" providerId="ADAL" clId="{9A073F6B-6370-4A70-89E5-1F91B17A81CF}" dt="2023-06-28T15:28:43.610" v="6" actId="20577"/>
          <ac:spMkLst>
            <pc:docMk/>
            <pc:sldMk cId="4143511999" sldId="328"/>
            <ac:spMk id="3" creationId="{00000000-0000-0000-0000-000000000000}"/>
          </ac:spMkLst>
        </pc:spChg>
      </pc:sldChg>
      <pc:sldChg chg="modSp mod modTransition">
        <pc:chgData name="Giorgio Bressi" userId="fb07ee68-e593-4998-8912-d8668a327079" providerId="ADAL" clId="{9A073F6B-6370-4A70-89E5-1F91B17A81CF}" dt="2023-07-02T09:19:19.144" v="807"/>
        <pc:sldMkLst>
          <pc:docMk/>
          <pc:sldMk cId="2063212921" sldId="329"/>
        </pc:sldMkLst>
        <pc:spChg chg="mod">
          <ac:chgData name="Giorgio Bressi" userId="fb07ee68-e593-4998-8912-d8668a327079" providerId="ADAL" clId="{9A073F6B-6370-4A70-89E5-1F91B17A81CF}" dt="2023-06-28T15:30:15.536" v="24" actId="14100"/>
          <ac:spMkLst>
            <pc:docMk/>
            <pc:sldMk cId="2063212921" sldId="329"/>
            <ac:spMk id="5" creationId="{00000000-0000-0000-0000-000000000000}"/>
          </ac:spMkLst>
        </pc:spChg>
      </pc:sldChg>
      <pc:sldChg chg="ord modTransition">
        <pc:chgData name="Giorgio Bressi" userId="fb07ee68-e593-4998-8912-d8668a327079" providerId="ADAL" clId="{9A073F6B-6370-4A70-89E5-1F91B17A81CF}" dt="2023-07-02T09:19:19.144" v="807"/>
        <pc:sldMkLst>
          <pc:docMk/>
          <pc:sldMk cId="1659327651" sldId="330"/>
        </pc:sldMkLst>
      </pc:sldChg>
      <pc:sldChg chg="addSp delSp modSp new del mod">
        <pc:chgData name="Giorgio Bressi" userId="fb07ee68-e593-4998-8912-d8668a327079" providerId="ADAL" clId="{9A073F6B-6370-4A70-89E5-1F91B17A81CF}" dt="2023-06-28T16:01:00.533" v="136" actId="2696"/>
        <pc:sldMkLst>
          <pc:docMk/>
          <pc:sldMk cId="2698546086" sldId="331"/>
        </pc:sldMkLst>
        <pc:picChg chg="add del mod">
          <ac:chgData name="Giorgio Bressi" userId="fb07ee68-e593-4998-8912-d8668a327079" providerId="ADAL" clId="{9A073F6B-6370-4A70-89E5-1F91B17A81CF}" dt="2023-06-28T16:00:10.273" v="107" actId="21"/>
          <ac:picMkLst>
            <pc:docMk/>
            <pc:sldMk cId="2698546086" sldId="331"/>
            <ac:picMk id="3" creationId="{67B75F80-ECBA-02DD-2919-C6A922D22715}"/>
          </ac:picMkLst>
        </pc:picChg>
      </pc:sldChg>
      <pc:sldChg chg="addSp delSp modSp new modTransition">
        <pc:chgData name="Giorgio Bressi" userId="fb07ee68-e593-4998-8912-d8668a327079" providerId="ADAL" clId="{9A073F6B-6370-4A70-89E5-1F91B17A81CF}" dt="2023-07-02T09:19:19.144" v="807"/>
        <pc:sldMkLst>
          <pc:docMk/>
          <pc:sldMk cId="3467003030" sldId="332"/>
        </pc:sldMkLst>
        <pc:picChg chg="add del mod">
          <ac:chgData name="Giorgio Bressi" userId="fb07ee68-e593-4998-8912-d8668a327079" providerId="ADAL" clId="{9A073F6B-6370-4A70-89E5-1F91B17A81CF}" dt="2023-07-02T08:16:03.120" v="769" actId="478"/>
          <ac:picMkLst>
            <pc:docMk/>
            <pc:sldMk cId="3467003030" sldId="332"/>
            <ac:picMk id="2" creationId="{6CC6F326-9C7A-00FB-0E97-33E415C9A384}"/>
          </ac:picMkLst>
        </pc:picChg>
        <pc:picChg chg="add mod">
          <ac:chgData name="Giorgio Bressi" userId="fb07ee68-e593-4998-8912-d8668a327079" providerId="ADAL" clId="{9A073F6B-6370-4A70-89E5-1F91B17A81CF}" dt="2023-07-02T08:16:57.170" v="777" actId="14100"/>
          <ac:picMkLst>
            <pc:docMk/>
            <pc:sldMk cId="3467003030" sldId="332"/>
            <ac:picMk id="4" creationId="{41623051-BDE1-EABB-05AA-736393652EAB}"/>
          </ac:picMkLst>
        </pc:picChg>
      </pc:sldChg>
      <pc:sldChg chg="addSp delSp modSp new modTransition">
        <pc:chgData name="Giorgio Bressi" userId="fb07ee68-e593-4998-8912-d8668a327079" providerId="ADAL" clId="{9A073F6B-6370-4A70-89E5-1F91B17A81CF}" dt="2023-07-02T09:19:19.144" v="807"/>
        <pc:sldMkLst>
          <pc:docMk/>
          <pc:sldMk cId="3026490047" sldId="333"/>
        </pc:sldMkLst>
        <pc:picChg chg="add del mod">
          <ac:chgData name="Giorgio Bressi" userId="fb07ee68-e593-4998-8912-d8668a327079" providerId="ADAL" clId="{9A073F6B-6370-4A70-89E5-1F91B17A81CF}" dt="2023-06-28T16:43:14.540" v="342" actId="478"/>
          <ac:picMkLst>
            <pc:docMk/>
            <pc:sldMk cId="3026490047" sldId="333"/>
            <ac:picMk id="2" creationId="{C819D28D-647A-2DB5-100A-7E1CA09D879E}"/>
          </ac:picMkLst>
        </pc:picChg>
        <pc:picChg chg="add mod">
          <ac:chgData name="Giorgio Bressi" userId="fb07ee68-e593-4998-8912-d8668a327079" providerId="ADAL" clId="{9A073F6B-6370-4A70-89E5-1F91B17A81CF}" dt="2023-06-28T16:43:16.493" v="345" actId="962"/>
          <ac:picMkLst>
            <pc:docMk/>
            <pc:sldMk cId="3026490047" sldId="333"/>
            <ac:picMk id="4" creationId="{3DF807C2-8F1B-F479-58E6-299519C30BD5}"/>
          </ac:picMkLst>
        </pc:picChg>
      </pc:sldChg>
      <pc:sldChg chg="modSp add modTransition">
        <pc:chgData name="Giorgio Bressi" userId="fb07ee68-e593-4998-8912-d8668a327079" providerId="ADAL" clId="{9A073F6B-6370-4A70-89E5-1F91B17A81CF}" dt="2023-07-02T09:19:19.144" v="807"/>
        <pc:sldMkLst>
          <pc:docMk/>
          <pc:sldMk cId="1102575821" sldId="334"/>
        </pc:sldMkLst>
        <pc:spChg chg="mod">
          <ac:chgData name="Giorgio Bressi" userId="fb07ee68-e593-4998-8912-d8668a327079" providerId="ADAL" clId="{9A073F6B-6370-4A70-89E5-1F91B17A81CF}" dt="2023-06-28T16:11:31.276" v="202" actId="20577"/>
          <ac:spMkLst>
            <pc:docMk/>
            <pc:sldMk cId="1102575821" sldId="334"/>
            <ac:spMk id="4" creationId="{00000000-0000-0000-0000-000000000000}"/>
          </ac:spMkLst>
        </pc:spChg>
        <pc:spChg chg="mod">
          <ac:chgData name="Giorgio Bressi" userId="fb07ee68-e593-4998-8912-d8668a327079" providerId="ADAL" clId="{9A073F6B-6370-4A70-89E5-1F91B17A81CF}" dt="2023-06-28T16:14:20.970" v="213" actId="15"/>
          <ac:spMkLst>
            <pc:docMk/>
            <pc:sldMk cId="1102575821" sldId="334"/>
            <ac:spMk id="5" creationId="{00000000-0000-0000-0000-000000000000}"/>
          </ac:spMkLst>
        </pc:spChg>
      </pc:sldChg>
      <pc:sldChg chg="modSp add modTransition">
        <pc:chgData name="Giorgio Bressi" userId="fb07ee68-e593-4998-8912-d8668a327079" providerId="ADAL" clId="{9A073F6B-6370-4A70-89E5-1F91B17A81CF}" dt="2023-07-02T09:19:19.144" v="807"/>
        <pc:sldMkLst>
          <pc:docMk/>
          <pc:sldMk cId="2078771995" sldId="335"/>
        </pc:sldMkLst>
        <pc:spChg chg="mod">
          <ac:chgData name="Giorgio Bressi" userId="fb07ee68-e593-4998-8912-d8668a327079" providerId="ADAL" clId="{9A073F6B-6370-4A70-89E5-1F91B17A81CF}" dt="2023-06-28T16:16:22.124" v="248" actId="20577"/>
          <ac:spMkLst>
            <pc:docMk/>
            <pc:sldMk cId="2078771995" sldId="335"/>
            <ac:spMk id="4" creationId="{00000000-0000-0000-0000-000000000000}"/>
          </ac:spMkLst>
        </pc:spChg>
        <pc:spChg chg="mod">
          <ac:chgData name="Giorgio Bressi" userId="fb07ee68-e593-4998-8912-d8668a327079" providerId="ADAL" clId="{9A073F6B-6370-4A70-89E5-1F91B17A81CF}" dt="2023-06-28T16:20:02.013" v="264" actId="20577"/>
          <ac:spMkLst>
            <pc:docMk/>
            <pc:sldMk cId="2078771995" sldId="335"/>
            <ac:spMk id="5" creationId="{00000000-0000-0000-0000-000000000000}"/>
          </ac:spMkLst>
        </pc:spChg>
      </pc:sldChg>
      <pc:sldChg chg="new del">
        <pc:chgData name="Giorgio Bressi" userId="fb07ee68-e593-4998-8912-d8668a327079" providerId="ADAL" clId="{9A073F6B-6370-4A70-89E5-1F91B17A81CF}" dt="2023-06-28T16:15:01.474" v="215" actId="680"/>
        <pc:sldMkLst>
          <pc:docMk/>
          <pc:sldMk cId="2118171054" sldId="335"/>
        </pc:sldMkLst>
      </pc:sldChg>
      <pc:sldChg chg="new del">
        <pc:chgData name="Giorgio Bressi" userId="fb07ee68-e593-4998-8912-d8668a327079" providerId="ADAL" clId="{9A073F6B-6370-4A70-89E5-1F91B17A81CF}" dt="2023-06-28T16:18:18.448" v="255" actId="680"/>
        <pc:sldMkLst>
          <pc:docMk/>
          <pc:sldMk cId="1120495241" sldId="336"/>
        </pc:sldMkLst>
      </pc:sldChg>
      <pc:sldChg chg="modSp add del modTransition">
        <pc:chgData name="Giorgio Bressi" userId="fb07ee68-e593-4998-8912-d8668a327079" providerId="ADAL" clId="{9A073F6B-6370-4A70-89E5-1F91B17A81CF}" dt="2023-07-02T09:36:59.698" v="830"/>
        <pc:sldMkLst>
          <pc:docMk/>
          <pc:sldMk cId="2091370756" sldId="336"/>
        </pc:sldMkLst>
        <pc:spChg chg="mod">
          <ac:chgData name="Giorgio Bressi" userId="fb07ee68-e593-4998-8912-d8668a327079" providerId="ADAL" clId="{9A073F6B-6370-4A70-89E5-1F91B17A81CF}" dt="2023-06-28T16:18:45.179" v="258" actId="20577"/>
          <ac:spMkLst>
            <pc:docMk/>
            <pc:sldMk cId="2091370756" sldId="336"/>
            <ac:spMk id="4" creationId="{00000000-0000-0000-0000-000000000000}"/>
          </ac:spMkLst>
        </pc:spChg>
        <pc:spChg chg="mod">
          <ac:chgData name="Giorgio Bressi" userId="fb07ee68-e593-4998-8912-d8668a327079" providerId="ADAL" clId="{9A073F6B-6370-4A70-89E5-1F91B17A81CF}" dt="2023-06-28T16:21:33.934" v="271" actId="6549"/>
          <ac:spMkLst>
            <pc:docMk/>
            <pc:sldMk cId="2091370756" sldId="336"/>
            <ac:spMk id="5" creationId="{00000000-0000-0000-0000-000000000000}"/>
          </ac:spMkLst>
        </pc:spChg>
      </pc:sldChg>
      <pc:sldChg chg="modSp add modTransition">
        <pc:chgData name="Giorgio Bressi" userId="fb07ee68-e593-4998-8912-d8668a327079" providerId="ADAL" clId="{9A073F6B-6370-4A70-89E5-1F91B17A81CF}" dt="2023-07-02T09:37:50.272" v="831" actId="20577"/>
        <pc:sldMkLst>
          <pc:docMk/>
          <pc:sldMk cId="328402340" sldId="337"/>
        </pc:sldMkLst>
        <pc:spChg chg="mod">
          <ac:chgData name="Giorgio Bressi" userId="fb07ee68-e593-4998-8912-d8668a327079" providerId="ADAL" clId="{9A073F6B-6370-4A70-89E5-1F91B17A81CF}" dt="2023-06-28T16:21:01.848" v="268" actId="20577"/>
          <ac:spMkLst>
            <pc:docMk/>
            <pc:sldMk cId="328402340" sldId="337"/>
            <ac:spMk id="4" creationId="{00000000-0000-0000-0000-000000000000}"/>
          </ac:spMkLst>
        </pc:spChg>
        <pc:spChg chg="mod">
          <ac:chgData name="Giorgio Bressi" userId="fb07ee68-e593-4998-8912-d8668a327079" providerId="ADAL" clId="{9A073F6B-6370-4A70-89E5-1F91B17A81CF}" dt="2023-07-02T09:37:50.272" v="831" actId="20577"/>
          <ac:spMkLst>
            <pc:docMk/>
            <pc:sldMk cId="328402340" sldId="337"/>
            <ac:spMk id="5" creationId="{00000000-0000-0000-0000-000000000000}"/>
          </ac:spMkLst>
        </pc:spChg>
      </pc:sldChg>
      <pc:sldChg chg="modSp add modTransition">
        <pc:chgData name="Giorgio Bressi" userId="fb07ee68-e593-4998-8912-d8668a327079" providerId="ADAL" clId="{9A073F6B-6370-4A70-89E5-1F91B17A81CF}" dt="2023-07-02T09:19:19.144" v="807"/>
        <pc:sldMkLst>
          <pc:docMk/>
          <pc:sldMk cId="496039756" sldId="338"/>
        </pc:sldMkLst>
        <pc:spChg chg="mod">
          <ac:chgData name="Giorgio Bressi" userId="fb07ee68-e593-4998-8912-d8668a327079" providerId="ADAL" clId="{9A073F6B-6370-4A70-89E5-1F91B17A81CF}" dt="2023-06-28T16:36:15.703" v="285" actId="20577"/>
          <ac:spMkLst>
            <pc:docMk/>
            <pc:sldMk cId="496039756" sldId="338"/>
            <ac:spMk id="4" creationId="{00000000-0000-0000-0000-000000000000}"/>
          </ac:spMkLst>
        </pc:spChg>
        <pc:spChg chg="mod">
          <ac:chgData name="Giorgio Bressi" userId="fb07ee68-e593-4998-8912-d8668a327079" providerId="ADAL" clId="{9A073F6B-6370-4A70-89E5-1F91B17A81CF}" dt="2023-06-28T16:38:45.769" v="325" actId="20577"/>
          <ac:spMkLst>
            <pc:docMk/>
            <pc:sldMk cId="496039756" sldId="338"/>
            <ac:spMk id="5" creationId="{00000000-0000-0000-0000-000000000000}"/>
          </ac:spMkLst>
        </pc:spChg>
      </pc:sldChg>
      <pc:sldChg chg="modSp add modTransition">
        <pc:chgData name="Giorgio Bressi" userId="fb07ee68-e593-4998-8912-d8668a327079" providerId="ADAL" clId="{9A073F6B-6370-4A70-89E5-1F91B17A81CF}" dt="2023-07-02T09:19:19.144" v="807"/>
        <pc:sldMkLst>
          <pc:docMk/>
          <pc:sldMk cId="2698383147" sldId="339"/>
        </pc:sldMkLst>
        <pc:spChg chg="mod">
          <ac:chgData name="Giorgio Bressi" userId="fb07ee68-e593-4998-8912-d8668a327079" providerId="ADAL" clId="{9A073F6B-6370-4A70-89E5-1F91B17A81CF}" dt="2023-06-28T16:39:54.667" v="329" actId="20577"/>
          <ac:spMkLst>
            <pc:docMk/>
            <pc:sldMk cId="2698383147" sldId="339"/>
            <ac:spMk id="4" creationId="{00000000-0000-0000-0000-000000000000}"/>
          </ac:spMkLst>
        </pc:spChg>
        <pc:spChg chg="mod">
          <ac:chgData name="Giorgio Bressi" userId="fb07ee68-e593-4998-8912-d8668a327079" providerId="ADAL" clId="{9A073F6B-6370-4A70-89E5-1F91B17A81CF}" dt="2023-06-28T16:41:32.164" v="340" actId="20577"/>
          <ac:spMkLst>
            <pc:docMk/>
            <pc:sldMk cId="2698383147" sldId="339"/>
            <ac:spMk id="5" creationId="{00000000-0000-0000-0000-000000000000}"/>
          </ac:spMkLst>
        </pc:spChg>
      </pc:sldChg>
      <pc:sldChg chg="modSp add modTransition">
        <pc:chgData name="Giorgio Bressi" userId="fb07ee68-e593-4998-8912-d8668a327079" providerId="ADAL" clId="{9A073F6B-6370-4A70-89E5-1F91B17A81CF}" dt="2023-07-02T09:19:19.144" v="807"/>
        <pc:sldMkLst>
          <pc:docMk/>
          <pc:sldMk cId="996766290" sldId="340"/>
        </pc:sldMkLst>
        <pc:spChg chg="mod">
          <ac:chgData name="Giorgio Bressi" userId="fb07ee68-e593-4998-8912-d8668a327079" providerId="ADAL" clId="{9A073F6B-6370-4A70-89E5-1F91B17A81CF}" dt="2023-06-28T16:41:03.593" v="338" actId="20577"/>
          <ac:spMkLst>
            <pc:docMk/>
            <pc:sldMk cId="996766290" sldId="340"/>
            <ac:spMk id="4" creationId="{00000000-0000-0000-0000-000000000000}"/>
          </ac:spMkLst>
        </pc:spChg>
        <pc:spChg chg="mod">
          <ac:chgData name="Giorgio Bressi" userId="fb07ee68-e593-4998-8912-d8668a327079" providerId="ADAL" clId="{9A073F6B-6370-4A70-89E5-1F91B17A81CF}" dt="2023-06-28T16:45:13.064" v="373" actId="20577"/>
          <ac:spMkLst>
            <pc:docMk/>
            <pc:sldMk cId="996766290" sldId="340"/>
            <ac:spMk id="5" creationId="{00000000-0000-0000-0000-000000000000}"/>
          </ac:spMkLst>
        </pc:spChg>
      </pc:sldChg>
      <pc:sldChg chg="new del">
        <pc:chgData name="Giorgio Bressi" userId="fb07ee68-e593-4998-8912-d8668a327079" providerId="ADAL" clId="{9A073F6B-6370-4A70-89E5-1F91B17A81CF}" dt="2023-06-28T16:45:53.603" v="375" actId="680"/>
        <pc:sldMkLst>
          <pc:docMk/>
          <pc:sldMk cId="222605483" sldId="341"/>
        </pc:sldMkLst>
      </pc:sldChg>
      <pc:sldChg chg="addSp modSp new ord modTransition">
        <pc:chgData name="Giorgio Bressi" userId="fb07ee68-e593-4998-8912-d8668a327079" providerId="ADAL" clId="{9A073F6B-6370-4A70-89E5-1F91B17A81CF}" dt="2023-07-02T09:19:19.144" v="807"/>
        <pc:sldMkLst>
          <pc:docMk/>
          <pc:sldMk cId="493497398" sldId="341"/>
        </pc:sldMkLst>
        <pc:picChg chg="add mod">
          <ac:chgData name="Giorgio Bressi" userId="fb07ee68-e593-4998-8912-d8668a327079" providerId="ADAL" clId="{9A073F6B-6370-4A70-89E5-1F91B17A81CF}" dt="2023-06-28T16:46:09.904" v="379" actId="14100"/>
          <ac:picMkLst>
            <pc:docMk/>
            <pc:sldMk cId="493497398" sldId="341"/>
            <ac:picMk id="2" creationId="{94489CD8-1CD1-A089-73F0-20161B6CBDE5}"/>
          </ac:picMkLst>
        </pc:picChg>
      </pc:sldChg>
      <pc:sldChg chg="addSp delSp modSp add ord modTransition">
        <pc:chgData name="Giorgio Bressi" userId="fb07ee68-e593-4998-8912-d8668a327079" providerId="ADAL" clId="{9A073F6B-6370-4A70-89E5-1F91B17A81CF}" dt="2023-07-02T09:19:19.144" v="807"/>
        <pc:sldMkLst>
          <pc:docMk/>
          <pc:sldMk cId="2084234599" sldId="342"/>
        </pc:sldMkLst>
        <pc:picChg chg="del">
          <ac:chgData name="Giorgio Bressi" userId="fb07ee68-e593-4998-8912-d8668a327079" providerId="ADAL" clId="{9A073F6B-6370-4A70-89E5-1F91B17A81CF}" dt="2023-06-28T16:48:04.109" v="383" actId="478"/>
          <ac:picMkLst>
            <pc:docMk/>
            <pc:sldMk cId="2084234599" sldId="342"/>
            <ac:picMk id="2" creationId="{94489CD8-1CD1-A089-73F0-20161B6CBDE5}"/>
          </ac:picMkLst>
        </pc:picChg>
        <pc:picChg chg="add mod">
          <ac:chgData name="Giorgio Bressi" userId="fb07ee68-e593-4998-8912-d8668a327079" providerId="ADAL" clId="{9A073F6B-6370-4A70-89E5-1F91B17A81CF}" dt="2023-06-28T16:48:14.629" v="386" actId="14100"/>
          <ac:picMkLst>
            <pc:docMk/>
            <pc:sldMk cId="2084234599" sldId="342"/>
            <ac:picMk id="3" creationId="{5F804320-8EFD-FE35-86FB-CBD792328390}"/>
          </ac:picMkLst>
        </pc:picChg>
      </pc:sldChg>
      <pc:sldChg chg="addSp delSp modSp add modTransition">
        <pc:chgData name="Giorgio Bressi" userId="fb07ee68-e593-4998-8912-d8668a327079" providerId="ADAL" clId="{9A073F6B-6370-4A70-89E5-1F91B17A81CF}" dt="2023-07-02T09:19:19.144" v="807"/>
        <pc:sldMkLst>
          <pc:docMk/>
          <pc:sldMk cId="1337984616" sldId="343"/>
        </pc:sldMkLst>
        <pc:spChg chg="mod">
          <ac:chgData name="Giorgio Bressi" userId="fb07ee68-e593-4998-8912-d8668a327079" providerId="ADAL" clId="{9A073F6B-6370-4A70-89E5-1F91B17A81CF}" dt="2023-06-28T16:51:22.965" v="431" actId="1035"/>
          <ac:spMkLst>
            <pc:docMk/>
            <pc:sldMk cId="1337984616" sldId="343"/>
            <ac:spMk id="4" creationId="{00000000-0000-0000-0000-000000000000}"/>
          </ac:spMkLst>
        </pc:spChg>
        <pc:spChg chg="mod">
          <ac:chgData name="Giorgio Bressi" userId="fb07ee68-e593-4998-8912-d8668a327079" providerId="ADAL" clId="{9A073F6B-6370-4A70-89E5-1F91B17A81CF}" dt="2023-06-28T16:51:35.961" v="458" actId="14100"/>
          <ac:spMkLst>
            <pc:docMk/>
            <pc:sldMk cId="1337984616" sldId="343"/>
            <ac:spMk id="5" creationId="{00000000-0000-0000-0000-000000000000}"/>
          </ac:spMkLst>
        </pc:spChg>
        <pc:picChg chg="add del mod">
          <ac:chgData name="Giorgio Bressi" userId="fb07ee68-e593-4998-8912-d8668a327079" providerId="ADAL" clId="{9A073F6B-6370-4A70-89E5-1F91B17A81CF}" dt="2023-06-28T16:50:08.300" v="412" actId="478"/>
          <ac:picMkLst>
            <pc:docMk/>
            <pc:sldMk cId="1337984616" sldId="343"/>
            <ac:picMk id="2" creationId="{9C4F39D1-5CEF-18A7-3736-C1B30AC7DA4D}"/>
          </ac:picMkLst>
        </pc:picChg>
      </pc:sldChg>
      <pc:sldChg chg="modSp add modTransition">
        <pc:chgData name="Giorgio Bressi" userId="fb07ee68-e593-4998-8912-d8668a327079" providerId="ADAL" clId="{9A073F6B-6370-4A70-89E5-1F91B17A81CF}" dt="2023-07-02T09:19:19.144" v="807"/>
        <pc:sldMkLst>
          <pc:docMk/>
          <pc:sldMk cId="661736099" sldId="344"/>
        </pc:sldMkLst>
        <pc:spChg chg="mod">
          <ac:chgData name="Giorgio Bressi" userId="fb07ee68-e593-4998-8912-d8668a327079" providerId="ADAL" clId="{9A073F6B-6370-4A70-89E5-1F91B17A81CF}" dt="2023-06-28T16:53:17.757" v="471" actId="20577"/>
          <ac:spMkLst>
            <pc:docMk/>
            <pc:sldMk cId="661736099" sldId="344"/>
            <ac:spMk id="4" creationId="{00000000-0000-0000-0000-000000000000}"/>
          </ac:spMkLst>
        </pc:spChg>
        <pc:spChg chg="mod">
          <ac:chgData name="Giorgio Bressi" userId="fb07ee68-e593-4998-8912-d8668a327079" providerId="ADAL" clId="{9A073F6B-6370-4A70-89E5-1F91B17A81CF}" dt="2023-06-28T16:57:09.100" v="486" actId="20577"/>
          <ac:spMkLst>
            <pc:docMk/>
            <pc:sldMk cId="661736099" sldId="344"/>
            <ac:spMk id="5" creationId="{00000000-0000-0000-0000-000000000000}"/>
          </ac:spMkLst>
        </pc:spChg>
      </pc:sldChg>
      <pc:sldChg chg="addSp modSp new modTransition">
        <pc:chgData name="Giorgio Bressi" userId="fb07ee68-e593-4998-8912-d8668a327079" providerId="ADAL" clId="{9A073F6B-6370-4A70-89E5-1F91B17A81CF}" dt="2023-07-02T09:19:19.144" v="807"/>
        <pc:sldMkLst>
          <pc:docMk/>
          <pc:sldMk cId="3535971508" sldId="345"/>
        </pc:sldMkLst>
        <pc:picChg chg="add mod">
          <ac:chgData name="Giorgio Bressi" userId="fb07ee68-e593-4998-8912-d8668a327079" providerId="ADAL" clId="{9A073F6B-6370-4A70-89E5-1F91B17A81CF}" dt="2023-06-28T16:55:26.631" v="482" actId="14100"/>
          <ac:picMkLst>
            <pc:docMk/>
            <pc:sldMk cId="3535971508" sldId="345"/>
            <ac:picMk id="2" creationId="{D8875721-E954-0766-D0B6-861CB9F45E79}"/>
          </ac:picMkLst>
        </pc:picChg>
      </pc:sldChg>
      <pc:sldChg chg="addSp modSp new modTransition">
        <pc:chgData name="Giorgio Bressi" userId="fb07ee68-e593-4998-8912-d8668a327079" providerId="ADAL" clId="{9A073F6B-6370-4A70-89E5-1F91B17A81CF}" dt="2023-07-02T09:19:19.144" v="807"/>
        <pc:sldMkLst>
          <pc:docMk/>
          <pc:sldMk cId="1565137524" sldId="346"/>
        </pc:sldMkLst>
        <pc:picChg chg="add mod">
          <ac:chgData name="Giorgio Bressi" userId="fb07ee68-e593-4998-8912-d8668a327079" providerId="ADAL" clId="{9A073F6B-6370-4A70-89E5-1F91B17A81CF}" dt="2023-06-28T16:54:14.882" v="478" actId="14100"/>
          <ac:picMkLst>
            <pc:docMk/>
            <pc:sldMk cId="1565137524" sldId="346"/>
            <ac:picMk id="2" creationId="{AEBC7B27-C01D-550A-875F-AD78D8CE8DA3}"/>
          </ac:picMkLst>
        </pc:picChg>
      </pc:sldChg>
      <pc:sldChg chg="modSp add modTransition">
        <pc:chgData name="Giorgio Bressi" userId="fb07ee68-e593-4998-8912-d8668a327079" providerId="ADAL" clId="{9A073F6B-6370-4A70-89E5-1F91B17A81CF}" dt="2023-07-02T09:19:19.144" v="807"/>
        <pc:sldMkLst>
          <pc:docMk/>
          <pc:sldMk cId="3258203194" sldId="347"/>
        </pc:sldMkLst>
        <pc:spChg chg="mod">
          <ac:chgData name="Giorgio Bressi" userId="fb07ee68-e593-4998-8912-d8668a327079" providerId="ADAL" clId="{9A073F6B-6370-4A70-89E5-1F91B17A81CF}" dt="2023-06-28T16:57:40.300" v="489" actId="20577"/>
          <ac:spMkLst>
            <pc:docMk/>
            <pc:sldMk cId="3258203194" sldId="347"/>
            <ac:spMk id="4" creationId="{00000000-0000-0000-0000-000000000000}"/>
          </ac:spMkLst>
        </pc:spChg>
        <pc:spChg chg="mod">
          <ac:chgData name="Giorgio Bressi" userId="fb07ee68-e593-4998-8912-d8668a327079" providerId="ADAL" clId="{9A073F6B-6370-4A70-89E5-1F91B17A81CF}" dt="2023-06-28T16:58:55.610" v="496" actId="20577"/>
          <ac:spMkLst>
            <pc:docMk/>
            <pc:sldMk cId="3258203194" sldId="347"/>
            <ac:spMk id="5" creationId="{00000000-0000-0000-0000-000000000000}"/>
          </ac:spMkLst>
        </pc:spChg>
      </pc:sldChg>
      <pc:sldChg chg="modSp add modTransition">
        <pc:chgData name="Giorgio Bressi" userId="fb07ee68-e593-4998-8912-d8668a327079" providerId="ADAL" clId="{9A073F6B-6370-4A70-89E5-1F91B17A81CF}" dt="2023-07-02T09:19:19.144" v="807"/>
        <pc:sldMkLst>
          <pc:docMk/>
          <pc:sldMk cId="3912719488" sldId="348"/>
        </pc:sldMkLst>
        <pc:spChg chg="mod">
          <ac:chgData name="Giorgio Bressi" userId="fb07ee68-e593-4998-8912-d8668a327079" providerId="ADAL" clId="{9A073F6B-6370-4A70-89E5-1F91B17A81CF}" dt="2023-06-28T16:59:15.730" v="499" actId="20577"/>
          <ac:spMkLst>
            <pc:docMk/>
            <pc:sldMk cId="3912719488" sldId="348"/>
            <ac:spMk id="4" creationId="{00000000-0000-0000-0000-000000000000}"/>
          </ac:spMkLst>
        </pc:spChg>
        <pc:spChg chg="mod">
          <ac:chgData name="Giorgio Bressi" userId="fb07ee68-e593-4998-8912-d8668a327079" providerId="ADAL" clId="{9A073F6B-6370-4A70-89E5-1F91B17A81CF}" dt="2023-07-02T08:19:20.345" v="800" actId="1036"/>
          <ac:spMkLst>
            <pc:docMk/>
            <pc:sldMk cId="3912719488" sldId="348"/>
            <ac:spMk id="5" creationId="{00000000-0000-0000-0000-000000000000}"/>
          </ac:spMkLst>
        </pc:spChg>
      </pc:sldChg>
      <pc:sldChg chg="modSp add modTransition">
        <pc:chgData name="Giorgio Bressi" userId="fb07ee68-e593-4998-8912-d8668a327079" providerId="ADAL" clId="{9A073F6B-6370-4A70-89E5-1F91B17A81CF}" dt="2023-07-02T09:19:19.144" v="807"/>
        <pc:sldMkLst>
          <pc:docMk/>
          <pc:sldMk cId="455151578" sldId="349"/>
        </pc:sldMkLst>
        <pc:spChg chg="mod">
          <ac:chgData name="Giorgio Bressi" userId="fb07ee68-e593-4998-8912-d8668a327079" providerId="ADAL" clId="{9A073F6B-6370-4A70-89E5-1F91B17A81CF}" dt="2023-06-28T17:01:03.293" v="509" actId="20577"/>
          <ac:spMkLst>
            <pc:docMk/>
            <pc:sldMk cId="455151578" sldId="349"/>
            <ac:spMk id="4" creationId="{00000000-0000-0000-0000-000000000000}"/>
          </ac:spMkLst>
        </pc:spChg>
        <pc:spChg chg="mod">
          <ac:chgData name="Giorgio Bressi" userId="fb07ee68-e593-4998-8912-d8668a327079" providerId="ADAL" clId="{9A073F6B-6370-4A70-89E5-1F91B17A81CF}" dt="2023-06-28T17:02:48.243" v="513" actId="11"/>
          <ac:spMkLst>
            <pc:docMk/>
            <pc:sldMk cId="455151578" sldId="349"/>
            <ac:spMk id="5" creationId="{00000000-0000-0000-0000-000000000000}"/>
          </ac:spMkLst>
        </pc:spChg>
      </pc:sldChg>
      <pc:sldChg chg="new del">
        <pc:chgData name="Giorgio Bressi" userId="fb07ee68-e593-4998-8912-d8668a327079" providerId="ADAL" clId="{9A073F6B-6370-4A70-89E5-1F91B17A81CF}" dt="2023-06-28T17:00:54.895" v="506" actId="680"/>
        <pc:sldMkLst>
          <pc:docMk/>
          <pc:sldMk cId="2122142044" sldId="349"/>
        </pc:sldMkLst>
      </pc:sldChg>
      <pc:sldChg chg="addSp modSp new modTransition">
        <pc:chgData name="Giorgio Bressi" userId="fb07ee68-e593-4998-8912-d8668a327079" providerId="ADAL" clId="{9A073F6B-6370-4A70-89E5-1F91B17A81CF}" dt="2023-07-02T09:19:19.144" v="807"/>
        <pc:sldMkLst>
          <pc:docMk/>
          <pc:sldMk cId="1142953952" sldId="350"/>
        </pc:sldMkLst>
        <pc:picChg chg="add mod">
          <ac:chgData name="Giorgio Bressi" userId="fb07ee68-e593-4998-8912-d8668a327079" providerId="ADAL" clId="{9A073F6B-6370-4A70-89E5-1F91B17A81CF}" dt="2023-06-28T17:04:03.790" v="520" actId="14100"/>
          <ac:picMkLst>
            <pc:docMk/>
            <pc:sldMk cId="1142953952" sldId="350"/>
            <ac:picMk id="2" creationId="{F38C3135-1FBF-AA58-A40A-58E64D9B4180}"/>
          </ac:picMkLst>
        </pc:picChg>
      </pc:sldChg>
      <pc:sldChg chg="addSp modSp new modTransition">
        <pc:chgData name="Giorgio Bressi" userId="fb07ee68-e593-4998-8912-d8668a327079" providerId="ADAL" clId="{9A073F6B-6370-4A70-89E5-1F91B17A81CF}" dt="2023-07-02T09:19:19.144" v="807"/>
        <pc:sldMkLst>
          <pc:docMk/>
          <pc:sldMk cId="3931520438" sldId="351"/>
        </pc:sldMkLst>
        <pc:picChg chg="add mod">
          <ac:chgData name="Giorgio Bressi" userId="fb07ee68-e593-4998-8912-d8668a327079" providerId="ADAL" clId="{9A073F6B-6370-4A70-89E5-1F91B17A81CF}" dt="2023-06-28T17:04:25.067" v="523" actId="14100"/>
          <ac:picMkLst>
            <pc:docMk/>
            <pc:sldMk cId="3931520438" sldId="351"/>
            <ac:picMk id="2" creationId="{FF02EF81-2ACE-5A01-205E-017E1D87DB44}"/>
          </ac:picMkLst>
        </pc:picChg>
      </pc:sldChg>
      <pc:sldChg chg="addSp modSp new modTransition">
        <pc:chgData name="Giorgio Bressi" userId="fb07ee68-e593-4998-8912-d8668a327079" providerId="ADAL" clId="{9A073F6B-6370-4A70-89E5-1F91B17A81CF}" dt="2023-07-02T09:19:19.144" v="807"/>
        <pc:sldMkLst>
          <pc:docMk/>
          <pc:sldMk cId="3355671846" sldId="352"/>
        </pc:sldMkLst>
        <pc:picChg chg="add mod">
          <ac:chgData name="Giorgio Bressi" userId="fb07ee68-e593-4998-8912-d8668a327079" providerId="ADAL" clId="{9A073F6B-6370-4A70-89E5-1F91B17A81CF}" dt="2023-06-28T17:04:51.647" v="526" actId="14100"/>
          <ac:picMkLst>
            <pc:docMk/>
            <pc:sldMk cId="3355671846" sldId="352"/>
            <ac:picMk id="2" creationId="{21C5A80F-3363-8584-C00B-A10904BFD582}"/>
          </ac:picMkLst>
        </pc:picChg>
      </pc:sldChg>
      <pc:sldChg chg="new del ord">
        <pc:chgData name="Giorgio Bressi" userId="fb07ee68-e593-4998-8912-d8668a327079" providerId="ADAL" clId="{9A073F6B-6370-4A70-89E5-1F91B17A81CF}" dt="2023-07-02T09:30:56.170" v="817" actId="2696"/>
        <pc:sldMkLst>
          <pc:docMk/>
          <pc:sldMk cId="1843678240" sldId="353"/>
        </pc:sldMkLst>
      </pc:sldChg>
      <pc:sldChg chg="addSp delSp modSp new mod ord modTransition">
        <pc:chgData name="Giorgio Bressi" userId="fb07ee68-e593-4998-8912-d8668a327079" providerId="ADAL" clId="{9A073F6B-6370-4A70-89E5-1F91B17A81CF}" dt="2023-07-02T09:38:37.379" v="833"/>
        <pc:sldMkLst>
          <pc:docMk/>
          <pc:sldMk cId="988820034" sldId="354"/>
        </pc:sldMkLst>
        <pc:spChg chg="add del mod">
          <ac:chgData name="Giorgio Bressi" userId="fb07ee68-e593-4998-8912-d8668a327079" providerId="ADAL" clId="{9A073F6B-6370-4A70-89E5-1F91B17A81CF}" dt="2023-07-02T09:29:54.182" v="813"/>
          <ac:spMkLst>
            <pc:docMk/>
            <pc:sldMk cId="988820034" sldId="354"/>
            <ac:spMk id="2" creationId="{7E5A9099-386E-4129-F0A1-9342ED7047FA}"/>
          </ac:spMkLst>
        </pc:spChg>
        <pc:picChg chg="add mod">
          <ac:chgData name="Giorgio Bressi" userId="fb07ee68-e593-4998-8912-d8668a327079" providerId="ADAL" clId="{9A073F6B-6370-4A70-89E5-1F91B17A81CF}" dt="2023-07-02T09:33:01.964" v="823" actId="14100"/>
          <ac:picMkLst>
            <pc:docMk/>
            <pc:sldMk cId="988820034" sldId="354"/>
            <ac:picMk id="4" creationId="{46FBF6FF-C524-316F-E464-BDC7664434E6}"/>
          </ac:picMkLst>
        </pc:picChg>
      </pc:sldChg>
      <pc:sldChg chg="addSp modSp new mod ord modTransition">
        <pc:chgData name="Giorgio Bressi" userId="fb07ee68-e593-4998-8912-d8668a327079" providerId="ADAL" clId="{9A073F6B-6370-4A70-89E5-1F91B17A81CF}" dt="2023-07-02T09:38:18.294" v="832"/>
        <pc:sldMkLst>
          <pc:docMk/>
          <pc:sldMk cId="1299950051" sldId="355"/>
        </pc:sldMkLst>
        <pc:picChg chg="add mod">
          <ac:chgData name="Giorgio Bressi" userId="fb07ee68-e593-4998-8912-d8668a327079" providerId="ADAL" clId="{9A073F6B-6370-4A70-89E5-1F91B17A81CF}" dt="2023-07-02T09:35:37.457" v="828" actId="14100"/>
          <ac:picMkLst>
            <pc:docMk/>
            <pc:sldMk cId="1299950051" sldId="355"/>
            <ac:picMk id="3" creationId="{4B59FCA0-EFE9-B31D-2836-56DFE7DBF2AC}"/>
          </ac:picMkLst>
        </pc:picChg>
      </pc:sldChg>
      <pc:sldChg chg="add del">
        <pc:chgData name="Giorgio Bressi" userId="fb07ee68-e593-4998-8912-d8668a327079" providerId="ADAL" clId="{9A073F6B-6370-4A70-89E5-1F91B17A81CF}" dt="2023-07-02T09:30:46.756" v="816" actId="2696"/>
        <pc:sldMkLst>
          <pc:docMk/>
          <pc:sldMk cId="2549795432" sldId="35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40B5353-37F5-4D42-9C4A-1BE2F9B7D529}" type="datetimeFigureOut">
              <a:rPr lang="it-IT" smtClean="0"/>
              <a:pPr/>
              <a:t>06/07/2023</a:t>
            </a:fld>
            <a:endParaRPr lang="it-IT" dirty="0"/>
          </a:p>
        </p:txBody>
      </p:sp>
      <p:sp>
        <p:nvSpPr>
          <p:cNvPr id="4" name="Segnaposto immagine diapositiva 3"/>
          <p:cNvSpPr>
            <a:spLocks noGrp="1" noRot="1" noChangeAspect="1"/>
          </p:cNvSpPr>
          <p:nvPr>
            <p:ph type="sldImg" idx="2"/>
          </p:nvPr>
        </p:nvSpPr>
        <p:spPr>
          <a:xfrm>
            <a:off x="2754313" y="514350"/>
            <a:ext cx="3635375" cy="257175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85A9C118-7D84-48DB-83E6-F69BDB5A9AFC}" type="slidenum">
              <a:rPr lang="it-IT" smtClean="0"/>
              <a:pPr/>
              <a:t>‹N›</a:t>
            </a:fld>
            <a:endParaRPr lang="it-IT"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521437" rtl="0" eaLnBrk="1" fontAlgn="auto" latinLnBrk="0" hangingPunct="1">
              <a:lnSpc>
                <a:spcPct val="100000"/>
              </a:lnSpc>
              <a:spcBef>
                <a:spcPts val="0"/>
              </a:spcBef>
              <a:spcAft>
                <a:spcPts val="0"/>
              </a:spcAft>
              <a:buClrTx/>
              <a:buSzTx/>
              <a:buFontTx/>
              <a:buNone/>
              <a:tabLst/>
              <a:defRPr/>
            </a:pPr>
            <a:fld id="{85A9C118-7D84-48DB-83E6-F69BDB5A9AFC}" type="slidenum">
              <a:rPr kumimoji="0" lang="it-I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521437" rtl="0" eaLnBrk="1" fontAlgn="auto" latinLnBrk="0" hangingPunct="1">
                <a:lnSpc>
                  <a:spcPct val="100000"/>
                </a:lnSpc>
                <a:spcBef>
                  <a:spcPts val="0"/>
                </a:spcBef>
                <a:spcAft>
                  <a:spcPts val="0"/>
                </a:spcAft>
                <a:buClrTx/>
                <a:buSzTx/>
                <a:buFontTx/>
                <a:buNone/>
                <a:tabLst/>
                <a:defRPr/>
              </a:pPr>
              <a:t>1</a:t>
            </a:fld>
            <a:endParaRPr kumimoji="0" lang="it-I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285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534432" y="867266"/>
            <a:ext cx="9619774" cy="696074"/>
          </a:xfrm>
        </p:spPr>
        <p:txBody>
          <a:bodyPr>
            <a:noAutofit/>
          </a:bodyPr>
          <a:lstStyle>
            <a:lvl1pPr algn="l">
              <a:defRPr sz="3200" b="1">
                <a:solidFill>
                  <a:srgbClr val="990000"/>
                </a:solidFill>
              </a:defRPr>
            </a:lvl1pPr>
          </a:lstStyle>
          <a:p>
            <a:r>
              <a:rPr lang="it-IT"/>
              <a:t>Fare clic per modificare stile</a:t>
            </a:r>
          </a:p>
        </p:txBody>
      </p:sp>
      <p:sp>
        <p:nvSpPr>
          <p:cNvPr id="3" name="Segnaposto contenuto 2"/>
          <p:cNvSpPr>
            <a:spLocks noGrp="1"/>
          </p:cNvSpPr>
          <p:nvPr>
            <p:ph idx="1" hasCustomPrompt="1"/>
          </p:nvPr>
        </p:nvSpPr>
        <p:spPr/>
        <p:txBody>
          <a:bodyPr>
            <a:normAutofit/>
          </a:bodyPr>
          <a:lstStyle>
            <a:lvl1pPr marL="263525" indent="-263525">
              <a:buClr>
                <a:srgbClr val="990000"/>
              </a:buClr>
              <a:defRPr sz="2800"/>
            </a:lvl1pPr>
            <a:lvl2pPr marL="715963" indent="-452438">
              <a:buClr>
                <a:srgbClr val="990000"/>
              </a:buClr>
              <a:buFont typeface="Wingdings" panose="05000000000000000000" pitchFamily="2" charset="2"/>
              <a:buChar char="Ø"/>
              <a:defRPr sz="2800"/>
            </a:lvl2pPr>
          </a:lstStyle>
          <a:p>
            <a:pPr lvl="0"/>
            <a:r>
              <a:rPr lang="it-IT" dirty="0"/>
              <a:t>Fare clic per modificare gli stili del testo dello schema</a:t>
            </a:r>
          </a:p>
          <a:p>
            <a:pPr lvl="1"/>
            <a:r>
              <a:rPr lang="it-IT" dirty="0"/>
              <a:t>Secondo livello</a:t>
            </a:r>
          </a:p>
        </p:txBody>
      </p:sp>
      <p:sp>
        <p:nvSpPr>
          <p:cNvPr id="8" name="Segnaposto numero diapositiva 4"/>
          <p:cNvSpPr>
            <a:spLocks noGrp="1"/>
          </p:cNvSpPr>
          <p:nvPr>
            <p:ph type="sldNum" sz="quarter" idx="12"/>
          </p:nvPr>
        </p:nvSpPr>
        <p:spPr>
          <a:xfrm>
            <a:off x="8194622" y="7313455"/>
            <a:ext cx="2494016" cy="197678"/>
          </a:xfrm>
        </p:spPr>
        <p:txBody>
          <a:bodyPr/>
          <a:lstStyle>
            <a:lvl1pPr>
              <a:defRPr sz="1000" b="1">
                <a:solidFill>
                  <a:srgbClr val="990000"/>
                </a:solidFill>
              </a:defRPr>
            </a:lvl1pPr>
          </a:lstStyle>
          <a:p>
            <a:fld id="{209C4DAC-0701-D947-98D7-B083764F99E2}" type="slidenum">
              <a:rPr lang="it-IT" smtClean="0"/>
              <a:pPr/>
              <a:t>‹N›</a:t>
            </a:fld>
            <a:endParaRPr lang="it-IT" dirty="0"/>
          </a:p>
        </p:txBody>
      </p:sp>
    </p:spTree>
    <p:extLst>
      <p:ext uri="{BB962C8B-B14F-4D97-AF65-F5344CB8AC3E}">
        <p14:creationId xmlns:p14="http://schemas.microsoft.com/office/powerpoint/2010/main" val="4042856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F2D2D7B-400D-4B99-B62A-34B7C182F09A}" type="datetimeFigureOut">
              <a:rPr lang="it-IT" smtClean="0"/>
              <a:t>06/07/2023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EAE2077-8D40-4BE7-9DA8-133286142574}" type="slidenum">
              <a:rPr lang="it-IT" smtClean="0"/>
              <a:t>‹N›</a:t>
            </a:fld>
            <a:endParaRPr lang="it-IT"/>
          </a:p>
        </p:txBody>
      </p:sp>
    </p:spTree>
    <p:extLst>
      <p:ext uri="{BB962C8B-B14F-4D97-AF65-F5344CB8AC3E}">
        <p14:creationId xmlns:p14="http://schemas.microsoft.com/office/powerpoint/2010/main" val="1885964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736600" y="504825"/>
            <a:ext cx="3446463" cy="1763713"/>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4543425" y="1089025"/>
            <a:ext cx="5411788" cy="53736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736600" y="2268538"/>
            <a:ext cx="3446463" cy="4203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7F2D2D7B-400D-4B99-B62A-34B7C182F09A}" type="datetimeFigureOut">
              <a:rPr lang="it-IT" smtClean="0"/>
              <a:t>06/07/2023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EAE2077-8D40-4BE7-9DA8-133286142574}" type="slidenum">
              <a:rPr lang="it-IT" smtClean="0"/>
              <a:t>‹N›</a:t>
            </a:fld>
            <a:endParaRPr lang="it-IT"/>
          </a:p>
        </p:txBody>
      </p:sp>
    </p:spTree>
    <p:extLst>
      <p:ext uri="{BB962C8B-B14F-4D97-AF65-F5344CB8AC3E}">
        <p14:creationId xmlns:p14="http://schemas.microsoft.com/office/powerpoint/2010/main" val="1286903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736600" y="504825"/>
            <a:ext cx="3446463" cy="1763713"/>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4543425" y="1089025"/>
            <a:ext cx="5411788" cy="53736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736600" y="2268538"/>
            <a:ext cx="3446463" cy="4203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7F2D2D7B-400D-4B99-B62A-34B7C182F09A}" type="datetimeFigureOut">
              <a:rPr lang="it-IT" smtClean="0"/>
              <a:t>06/07/2023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EAE2077-8D40-4BE7-9DA8-133286142574}" type="slidenum">
              <a:rPr lang="it-IT" smtClean="0"/>
              <a:t>‹N›</a:t>
            </a:fld>
            <a:endParaRPr lang="it-IT"/>
          </a:p>
        </p:txBody>
      </p:sp>
    </p:spTree>
    <p:extLst>
      <p:ext uri="{BB962C8B-B14F-4D97-AF65-F5344CB8AC3E}">
        <p14:creationId xmlns:p14="http://schemas.microsoft.com/office/powerpoint/2010/main" val="3374227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F2D2D7B-400D-4B99-B62A-34B7C182F09A}" type="datetimeFigureOut">
              <a:rPr lang="it-IT" smtClean="0"/>
              <a:t>06/07/2023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EAE2077-8D40-4BE7-9DA8-133286142574}" type="slidenum">
              <a:rPr lang="it-IT" smtClean="0"/>
              <a:t>‹N›</a:t>
            </a:fld>
            <a:endParaRPr lang="it-IT"/>
          </a:p>
        </p:txBody>
      </p:sp>
    </p:spTree>
    <p:extLst>
      <p:ext uri="{BB962C8B-B14F-4D97-AF65-F5344CB8AC3E}">
        <p14:creationId xmlns:p14="http://schemas.microsoft.com/office/powerpoint/2010/main" val="351304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650163" y="403225"/>
            <a:ext cx="2303462" cy="64087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735013" y="403225"/>
            <a:ext cx="6762750" cy="64087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F2D2D7B-400D-4B99-B62A-34B7C182F09A}" type="datetimeFigureOut">
              <a:rPr lang="it-IT" smtClean="0"/>
              <a:t>06/07/2023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EAE2077-8D40-4BE7-9DA8-133286142574}" type="slidenum">
              <a:rPr lang="it-IT" smtClean="0"/>
              <a:t>‹N›</a:t>
            </a:fld>
            <a:endParaRPr lang="it-IT"/>
          </a:p>
        </p:txBody>
      </p:sp>
    </p:spTree>
    <p:extLst>
      <p:ext uri="{BB962C8B-B14F-4D97-AF65-F5344CB8AC3E}">
        <p14:creationId xmlns:p14="http://schemas.microsoft.com/office/powerpoint/2010/main" val="1212182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534432" y="302865"/>
            <a:ext cx="9619774" cy="721263"/>
          </a:xfrm>
        </p:spPr>
        <p:txBody>
          <a:bodyPr>
            <a:normAutofit/>
          </a:bodyPr>
          <a:lstStyle>
            <a:lvl1pPr algn="l">
              <a:defRPr sz="3200" b="1">
                <a:solidFill>
                  <a:srgbClr val="990000"/>
                </a:solidFill>
              </a:defRPr>
            </a:lvl1pPr>
          </a:lstStyle>
          <a:p>
            <a:r>
              <a:rPr lang="it-IT" dirty="0"/>
              <a:t>Fare clic per modificare stile</a:t>
            </a:r>
          </a:p>
        </p:txBody>
      </p:sp>
      <p:sp>
        <p:nvSpPr>
          <p:cNvPr id="4" name="Segnaposto piè di pagina 3"/>
          <p:cNvSpPr>
            <a:spLocks noGrp="1"/>
          </p:cNvSpPr>
          <p:nvPr>
            <p:ph type="ftr" sz="quarter" idx="11"/>
          </p:nvPr>
        </p:nvSpPr>
        <p:spPr>
          <a:xfrm>
            <a:off x="534432" y="7313455"/>
            <a:ext cx="3384735" cy="197678"/>
          </a:xfrm>
        </p:spPr>
        <p:txBody>
          <a:bodyPr/>
          <a:lstStyle>
            <a:lvl1pPr algn="l">
              <a:defRPr sz="1000" b="1" baseline="0">
                <a:solidFill>
                  <a:srgbClr val="990000"/>
                </a:solidFill>
              </a:defRPr>
            </a:lvl1pPr>
          </a:lstStyle>
          <a:p>
            <a:r>
              <a:rPr lang="it-IT" dirty="0"/>
              <a:t>Ing. Giorgio Bressi</a:t>
            </a:r>
          </a:p>
        </p:txBody>
      </p:sp>
      <p:sp>
        <p:nvSpPr>
          <p:cNvPr id="5" name="Segnaposto numero diapositiva 4"/>
          <p:cNvSpPr>
            <a:spLocks noGrp="1"/>
          </p:cNvSpPr>
          <p:nvPr>
            <p:ph type="sldNum" sz="quarter" idx="12"/>
          </p:nvPr>
        </p:nvSpPr>
        <p:spPr>
          <a:xfrm>
            <a:off x="8194622" y="7313455"/>
            <a:ext cx="2494016" cy="197678"/>
          </a:xfrm>
        </p:spPr>
        <p:txBody>
          <a:bodyPr/>
          <a:lstStyle>
            <a:lvl1pPr>
              <a:defRPr sz="1000" b="1">
                <a:solidFill>
                  <a:srgbClr val="990000"/>
                </a:solidFill>
              </a:defRPr>
            </a:lvl1pPr>
          </a:lstStyle>
          <a:p>
            <a:fld id="{209C4DAC-0701-D947-98D7-B083764F99E2}" type="slidenum">
              <a:rPr lang="it-IT" smtClean="0"/>
              <a:pPr/>
              <a:t>‹N›</a:t>
            </a:fld>
            <a:endParaRPr lang="it-IT" dirty="0"/>
          </a:p>
        </p:txBody>
      </p:sp>
      <p:sp>
        <p:nvSpPr>
          <p:cNvPr id="7" name="Segnaposto testo 6"/>
          <p:cNvSpPr>
            <a:spLocks noGrp="1"/>
          </p:cNvSpPr>
          <p:nvPr>
            <p:ph type="body" sz="quarter" idx="13"/>
          </p:nvPr>
        </p:nvSpPr>
        <p:spPr>
          <a:xfrm>
            <a:off x="534988" y="1481138"/>
            <a:ext cx="7200900" cy="4965700"/>
          </a:xfrm>
        </p:spPr>
        <p:txBody>
          <a:bodyPr/>
          <a:lstStyle>
            <a:lvl1pPr>
              <a:defRPr sz="2800">
                <a:solidFill>
                  <a:schemeClr val="bg1">
                    <a:lumMod val="50000"/>
                  </a:schemeClr>
                </a:solidFill>
              </a:defRPr>
            </a:lvl1pPr>
            <a:lvl2pPr marL="846138" indent="-403225">
              <a:buFont typeface="Wingdings" panose="05000000000000000000" pitchFamily="2" charset="2"/>
              <a:buChar char="Ø"/>
              <a:defRPr sz="2400">
                <a:solidFill>
                  <a:schemeClr val="bg1">
                    <a:lumMod val="50000"/>
                  </a:schemeClr>
                </a:solidFill>
              </a:defRPr>
            </a:lvl2pPr>
          </a:lstStyle>
          <a:p>
            <a:pPr lvl="0"/>
            <a:r>
              <a:rPr lang="it-IT" dirty="0"/>
              <a:t>Modifica gli stili del testo dello schema</a:t>
            </a:r>
          </a:p>
          <a:p>
            <a:pPr lvl="1"/>
            <a:r>
              <a:rPr lang="it-IT" dirty="0"/>
              <a:t>Secondo livello</a:t>
            </a:r>
          </a:p>
        </p:txBody>
      </p:sp>
    </p:spTree>
    <p:extLst>
      <p:ext uri="{BB962C8B-B14F-4D97-AF65-F5344CB8AC3E}">
        <p14:creationId xmlns:p14="http://schemas.microsoft.com/office/powerpoint/2010/main" val="2971815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8406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336675" y="1238250"/>
            <a:ext cx="8015288" cy="2632075"/>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336675" y="3971925"/>
            <a:ext cx="8015288"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7F2D2D7B-400D-4B99-B62A-34B7C182F09A}" type="datetimeFigureOut">
              <a:rPr lang="it-IT" smtClean="0"/>
              <a:t>06/07/2023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EAE2077-8D40-4BE7-9DA8-133286142574}" type="slidenum">
              <a:rPr lang="it-IT" smtClean="0"/>
              <a:t>‹N›</a:t>
            </a:fld>
            <a:endParaRPr lang="it-IT"/>
          </a:p>
        </p:txBody>
      </p:sp>
    </p:spTree>
    <p:extLst>
      <p:ext uri="{BB962C8B-B14F-4D97-AF65-F5344CB8AC3E}">
        <p14:creationId xmlns:p14="http://schemas.microsoft.com/office/powerpoint/2010/main" val="698847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7F2D2D7B-400D-4B99-B62A-34B7C182F09A}" type="datetimeFigureOut">
              <a:rPr lang="it-IT" smtClean="0"/>
              <a:t>06/07/2023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EAE2077-8D40-4BE7-9DA8-133286142574}" type="slidenum">
              <a:rPr lang="it-IT" smtClean="0"/>
              <a:t>‹N›</a:t>
            </a:fld>
            <a:endParaRPr lang="it-IT"/>
          </a:p>
        </p:txBody>
      </p:sp>
    </p:spTree>
    <p:extLst>
      <p:ext uri="{BB962C8B-B14F-4D97-AF65-F5344CB8AC3E}">
        <p14:creationId xmlns:p14="http://schemas.microsoft.com/office/powerpoint/2010/main" val="1402712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8663" y="1885950"/>
            <a:ext cx="9220200" cy="3144838"/>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728663" y="5060950"/>
            <a:ext cx="9220200" cy="16541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7F2D2D7B-400D-4B99-B62A-34B7C182F09A}" type="datetimeFigureOut">
              <a:rPr lang="it-IT" smtClean="0"/>
              <a:t>06/07/2023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EAE2077-8D40-4BE7-9DA8-133286142574}" type="slidenum">
              <a:rPr lang="it-IT" smtClean="0"/>
              <a:t>‹N›</a:t>
            </a:fld>
            <a:endParaRPr lang="it-IT"/>
          </a:p>
        </p:txBody>
      </p:sp>
    </p:spTree>
    <p:extLst>
      <p:ext uri="{BB962C8B-B14F-4D97-AF65-F5344CB8AC3E}">
        <p14:creationId xmlns:p14="http://schemas.microsoft.com/office/powerpoint/2010/main" val="3334265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735013" y="2012950"/>
            <a:ext cx="4532312" cy="47990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5419725" y="2012950"/>
            <a:ext cx="4533900" cy="47990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7F2D2D7B-400D-4B99-B62A-34B7C182F09A}" type="datetimeFigureOut">
              <a:rPr lang="it-IT" smtClean="0"/>
              <a:t>06/07/2023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EAE2077-8D40-4BE7-9DA8-133286142574}" type="slidenum">
              <a:rPr lang="it-IT" smtClean="0"/>
              <a:t>‹N›</a:t>
            </a:fld>
            <a:endParaRPr lang="it-IT"/>
          </a:p>
        </p:txBody>
      </p:sp>
    </p:spTree>
    <p:extLst>
      <p:ext uri="{BB962C8B-B14F-4D97-AF65-F5344CB8AC3E}">
        <p14:creationId xmlns:p14="http://schemas.microsoft.com/office/powerpoint/2010/main" val="2369486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736600" y="403225"/>
            <a:ext cx="9218613" cy="1460500"/>
          </a:xfrm>
        </p:spPr>
        <p:txBody>
          <a:bodyPr/>
          <a:lstStyle/>
          <a:p>
            <a:r>
              <a:rPr lang="it-IT"/>
              <a:t>Fare clic per modificare lo stile del titolo</a:t>
            </a:r>
          </a:p>
        </p:txBody>
      </p:sp>
      <p:sp>
        <p:nvSpPr>
          <p:cNvPr id="3" name="Segnaposto testo 2"/>
          <p:cNvSpPr>
            <a:spLocks noGrp="1"/>
          </p:cNvSpPr>
          <p:nvPr>
            <p:ph type="body" idx="1"/>
          </p:nvPr>
        </p:nvSpPr>
        <p:spPr>
          <a:xfrm>
            <a:off x="736600" y="1854200"/>
            <a:ext cx="4521200"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736600" y="2762250"/>
            <a:ext cx="4521200" cy="40640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5411788" y="1854200"/>
            <a:ext cx="4543425"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5411788" y="2762250"/>
            <a:ext cx="4543425" cy="40640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7F2D2D7B-400D-4B99-B62A-34B7C182F09A}" type="datetimeFigureOut">
              <a:rPr lang="it-IT" smtClean="0"/>
              <a:t>06/07/2023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EAE2077-8D40-4BE7-9DA8-133286142574}" type="slidenum">
              <a:rPr lang="it-IT" smtClean="0"/>
              <a:t>‹N›</a:t>
            </a:fld>
            <a:endParaRPr lang="it-IT"/>
          </a:p>
        </p:txBody>
      </p:sp>
    </p:spTree>
    <p:extLst>
      <p:ext uri="{BB962C8B-B14F-4D97-AF65-F5344CB8AC3E}">
        <p14:creationId xmlns:p14="http://schemas.microsoft.com/office/powerpoint/2010/main" val="1568397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7F2D2D7B-400D-4B99-B62A-34B7C182F09A}" type="datetimeFigureOut">
              <a:rPr lang="it-IT" smtClean="0"/>
              <a:t>06/07/2023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EAE2077-8D40-4BE7-9DA8-133286142574}" type="slidenum">
              <a:rPr lang="it-IT" smtClean="0"/>
              <a:t>‹N›</a:t>
            </a:fld>
            <a:endParaRPr lang="it-IT"/>
          </a:p>
        </p:txBody>
      </p:sp>
    </p:spTree>
    <p:extLst>
      <p:ext uri="{BB962C8B-B14F-4D97-AF65-F5344CB8AC3E}">
        <p14:creationId xmlns:p14="http://schemas.microsoft.com/office/powerpoint/2010/main" val="4782928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534432" y="302865"/>
            <a:ext cx="9619774" cy="1260475"/>
          </a:xfrm>
          <a:prstGeom prst="rect">
            <a:avLst/>
          </a:prstGeom>
        </p:spPr>
        <p:txBody>
          <a:bodyPr vert="horz" lIns="104287" tIns="52144" rIns="104287" bIns="52144" rtlCol="0" anchor="ctr">
            <a:normAutofit/>
          </a:bodyPr>
          <a:lstStyle/>
          <a:p>
            <a:r>
              <a:rPr lang="it-IT"/>
              <a:t>Fare clic per modificare stile</a:t>
            </a:r>
          </a:p>
        </p:txBody>
      </p:sp>
      <p:sp>
        <p:nvSpPr>
          <p:cNvPr id="3" name="Segnaposto testo 2"/>
          <p:cNvSpPr>
            <a:spLocks noGrp="1"/>
          </p:cNvSpPr>
          <p:nvPr>
            <p:ph type="body" idx="1"/>
          </p:nvPr>
        </p:nvSpPr>
        <p:spPr>
          <a:xfrm>
            <a:off x="534432" y="1764666"/>
            <a:ext cx="9619774" cy="4991131"/>
          </a:xfrm>
          <a:prstGeom prst="rect">
            <a:avLst/>
          </a:prstGeom>
        </p:spPr>
        <p:txBody>
          <a:bodyPr vert="horz" lIns="104287" tIns="52144" rIns="104287" bIns="52144"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534432" y="7009642"/>
            <a:ext cx="2494016" cy="402652"/>
          </a:xfrm>
          <a:prstGeom prst="rect">
            <a:avLst/>
          </a:prstGeom>
        </p:spPr>
        <p:txBody>
          <a:bodyPr vert="horz" lIns="104287" tIns="52144" rIns="104287" bIns="52144" rtlCol="0" anchor="ctr"/>
          <a:lstStyle>
            <a:lvl1pPr algn="l">
              <a:defRPr sz="1400">
                <a:solidFill>
                  <a:schemeClr val="tx1">
                    <a:tint val="75000"/>
                  </a:schemeClr>
                </a:solidFill>
              </a:defRPr>
            </a:lvl1pPr>
          </a:lstStyle>
          <a:p>
            <a:fld id="{A65EBE39-4A9B-C94B-A7E8-28338DD98DCB}" type="datetimeFigureOut">
              <a:rPr lang="it-IT" smtClean="0"/>
              <a:pPr/>
              <a:t>06/07/2023</a:t>
            </a:fld>
            <a:endParaRPr lang="it-IT" dirty="0"/>
          </a:p>
        </p:txBody>
      </p:sp>
      <p:sp>
        <p:nvSpPr>
          <p:cNvPr id="5" name="Segnaposto piè di pagina 4"/>
          <p:cNvSpPr>
            <a:spLocks noGrp="1"/>
          </p:cNvSpPr>
          <p:nvPr>
            <p:ph type="ftr" sz="quarter" idx="3"/>
          </p:nvPr>
        </p:nvSpPr>
        <p:spPr>
          <a:xfrm>
            <a:off x="3651952" y="7009642"/>
            <a:ext cx="3384735" cy="402652"/>
          </a:xfrm>
          <a:prstGeom prst="rect">
            <a:avLst/>
          </a:prstGeom>
        </p:spPr>
        <p:txBody>
          <a:bodyPr vert="horz" lIns="104287" tIns="52144" rIns="104287" bIns="52144" rtlCol="0" anchor="ctr"/>
          <a:lstStyle>
            <a:lvl1pPr algn="ctr">
              <a:defRPr sz="14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7660190" y="7009642"/>
            <a:ext cx="2494016" cy="402652"/>
          </a:xfrm>
          <a:prstGeom prst="rect">
            <a:avLst/>
          </a:prstGeom>
        </p:spPr>
        <p:txBody>
          <a:bodyPr vert="horz" lIns="104287" tIns="52144" rIns="104287" bIns="52144" rtlCol="0" anchor="ctr"/>
          <a:lstStyle>
            <a:lvl1pPr algn="r">
              <a:defRPr sz="1400">
                <a:solidFill>
                  <a:schemeClr val="tx1">
                    <a:tint val="75000"/>
                  </a:schemeClr>
                </a:solidFill>
              </a:defRPr>
            </a:lvl1pPr>
          </a:lstStyle>
          <a:p>
            <a:fld id="{209C4DAC-0701-D947-98D7-B083764F99E2}" type="slidenum">
              <a:rPr lang="it-IT" smtClean="0"/>
              <a:pPr/>
              <a:t>‹N›</a:t>
            </a:fld>
            <a:endParaRPr lang="it-IT" dirty="0"/>
          </a:p>
        </p:txBody>
      </p:sp>
      <p:pic>
        <p:nvPicPr>
          <p:cNvPr id="7" name="Immagin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 y="3229"/>
            <a:ext cx="10693207" cy="7559621"/>
          </a:xfrm>
          <a:prstGeom prst="rect">
            <a:avLst/>
          </a:prstGeom>
        </p:spPr>
      </p:pic>
      <p:sp>
        <p:nvSpPr>
          <p:cNvPr id="8" name="Segnaposto numero diapositiva 4"/>
          <p:cNvSpPr txBox="1">
            <a:spLocks/>
          </p:cNvSpPr>
          <p:nvPr userDrawn="1"/>
        </p:nvSpPr>
        <p:spPr>
          <a:xfrm>
            <a:off x="8194622" y="7313455"/>
            <a:ext cx="2494016" cy="197678"/>
          </a:xfrm>
          <a:prstGeom prst="rect">
            <a:avLst/>
          </a:prstGeom>
        </p:spPr>
        <p:txBody>
          <a:bodyPr/>
          <a:lstStyle>
            <a:defPPr>
              <a:defRPr lang="it-IT"/>
            </a:defPPr>
            <a:lvl1pPr marL="0" algn="l" defTabSz="521437" rtl="0" eaLnBrk="1" latinLnBrk="0" hangingPunct="1">
              <a:defRPr sz="1000" b="1" kern="1200">
                <a:solidFill>
                  <a:srgbClr val="990000"/>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pPr algn="r"/>
            <a:fld id="{209C4DAC-0701-D947-98D7-B083764F99E2}" type="slidenum">
              <a:rPr lang="it-IT" smtClean="0"/>
              <a:pPr algn="r"/>
              <a:t>‹N›</a:t>
            </a:fld>
            <a:endParaRPr lang="it-IT" dirty="0"/>
          </a:p>
        </p:txBody>
      </p:sp>
      <p:sp>
        <p:nvSpPr>
          <p:cNvPr id="9" name="Segnaposto piè di pagina 3"/>
          <p:cNvSpPr txBox="1">
            <a:spLocks/>
          </p:cNvSpPr>
          <p:nvPr userDrawn="1"/>
        </p:nvSpPr>
        <p:spPr>
          <a:xfrm>
            <a:off x="534432" y="7313455"/>
            <a:ext cx="3384735" cy="197678"/>
          </a:xfrm>
          <a:prstGeom prst="rect">
            <a:avLst/>
          </a:prstGeom>
        </p:spPr>
        <p:txBody>
          <a:bodyPr vert="horz" lIns="104287" tIns="52144" rIns="104287" bIns="52144" rtlCol="0" anchor="ctr"/>
          <a:lstStyle>
            <a:defPPr>
              <a:defRPr lang="it-IT"/>
            </a:defPPr>
            <a:lvl1pPr marL="0" algn="l" defTabSz="521437" rtl="0" eaLnBrk="1" latinLnBrk="0" hangingPunct="1">
              <a:defRPr sz="1000" b="1" kern="1200" baseline="0">
                <a:solidFill>
                  <a:srgbClr val="990000"/>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r>
              <a:rPr lang="it-IT" dirty="0"/>
              <a:t>Ing. Giorgio Bressi</a:t>
            </a:r>
          </a:p>
        </p:txBody>
      </p:sp>
    </p:spTree>
    <p:extLst>
      <p:ext uri="{BB962C8B-B14F-4D97-AF65-F5344CB8AC3E}">
        <p14:creationId xmlns:p14="http://schemas.microsoft.com/office/powerpoint/2010/main" val="1631283526"/>
      </p:ext>
    </p:extLst>
  </p:cSld>
  <p:clrMap bg1="lt1" tx1="dk1" bg2="lt2" tx2="dk2" accent1="accent1" accent2="accent2" accent3="accent3" accent4="accent4" accent5="accent5" accent6="accent6" hlink="hlink" folHlink="folHlink"/>
  <p:sldLayoutIdLst>
    <p:sldLayoutId id="2147483650" r:id="rId1"/>
    <p:sldLayoutId id="2147483654" r:id="rId2"/>
    <p:sldLayoutId id="2147483655" r:id="rId3"/>
  </p:sldLayoutIdLst>
  <p:txStyles>
    <p:titleStyle>
      <a:lvl1pPr algn="ctr" defTabSz="521437" rtl="0" eaLnBrk="1" latinLnBrk="0" hangingPunct="1">
        <a:spcBef>
          <a:spcPct val="0"/>
        </a:spcBef>
        <a:buNone/>
        <a:defRPr sz="5000" kern="1200">
          <a:solidFill>
            <a:schemeClr val="tx1"/>
          </a:solidFill>
          <a:latin typeface="+mj-lt"/>
          <a:ea typeface="+mj-ea"/>
          <a:cs typeface="+mj-cs"/>
        </a:defRPr>
      </a:lvl1pPr>
    </p:titleStyle>
    <p:body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it-IT"/>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735013" y="403225"/>
            <a:ext cx="9218612" cy="14605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735013" y="2012950"/>
            <a:ext cx="9218612" cy="4799013"/>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735013" y="7010400"/>
            <a:ext cx="2405062" cy="401638"/>
          </a:xfrm>
          <a:prstGeom prst="rect">
            <a:avLst/>
          </a:prstGeom>
        </p:spPr>
        <p:txBody>
          <a:bodyPr vert="horz" lIns="91440" tIns="45720" rIns="91440" bIns="45720" rtlCol="0" anchor="ctr"/>
          <a:lstStyle>
            <a:lvl1pPr algn="l">
              <a:defRPr sz="1200">
                <a:solidFill>
                  <a:schemeClr val="tx1">
                    <a:tint val="75000"/>
                  </a:schemeClr>
                </a:solidFill>
              </a:defRPr>
            </a:lvl1pPr>
          </a:lstStyle>
          <a:p>
            <a:fld id="{7F2D2D7B-400D-4B99-B62A-34B7C182F09A}" type="datetimeFigureOut">
              <a:rPr lang="it-IT" smtClean="0"/>
              <a:t>06/07/2023</a:t>
            </a:fld>
            <a:endParaRPr lang="it-IT"/>
          </a:p>
        </p:txBody>
      </p:sp>
      <p:sp>
        <p:nvSpPr>
          <p:cNvPr id="5" name="Segnaposto piè di pagina 4"/>
          <p:cNvSpPr>
            <a:spLocks noGrp="1"/>
          </p:cNvSpPr>
          <p:nvPr>
            <p:ph type="ftr" sz="quarter" idx="3"/>
          </p:nvPr>
        </p:nvSpPr>
        <p:spPr>
          <a:xfrm>
            <a:off x="3540125" y="7010400"/>
            <a:ext cx="3608388" cy="4016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7548563" y="7010400"/>
            <a:ext cx="2405062"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0EAE2077-8D40-4BE7-9DA8-133286142574}" type="slidenum">
              <a:rPr lang="it-IT" smtClean="0"/>
              <a:t>‹N›</a:t>
            </a:fld>
            <a:endParaRPr lang="it-IT"/>
          </a:p>
        </p:txBody>
      </p:sp>
    </p:spTree>
    <p:extLst>
      <p:ext uri="{BB962C8B-B14F-4D97-AF65-F5344CB8AC3E}">
        <p14:creationId xmlns:p14="http://schemas.microsoft.com/office/powerpoint/2010/main" val="2627037089"/>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Schema%20ROSE%20(1).pdf"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 y="3462955"/>
            <a:ext cx="9657348" cy="1815882"/>
          </a:xfrm>
          <a:prstGeom prst="rect">
            <a:avLst/>
          </a:prstGeom>
          <a:noFill/>
        </p:spPr>
        <p:txBody>
          <a:bodyPr wrap="square" rtlCol="0">
            <a:spAutoFit/>
          </a:bodyPr>
          <a:lstStyle/>
          <a:p>
            <a:pPr lvl="0" algn="ctr">
              <a:defRPr/>
            </a:pPr>
            <a:r>
              <a:rPr lang="fr-FR" sz="2800" b="1" dirty="0">
                <a:solidFill>
                  <a:prstClr val="black"/>
                </a:solidFill>
              </a:rPr>
              <a:t>La production de granulats recyclés à partir de déchets de C&amp;D</a:t>
            </a:r>
            <a:endParaRPr kumimoji="0" lang="it-IT"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521437" rtl="0" eaLnBrk="1" fontAlgn="auto" latinLnBrk="0" hangingPunct="1">
              <a:lnSpc>
                <a:spcPct val="100000"/>
              </a:lnSpc>
              <a:spcBef>
                <a:spcPts val="0"/>
              </a:spcBef>
              <a:spcAft>
                <a:spcPts val="0"/>
              </a:spcAft>
              <a:buClrTx/>
              <a:buSzTx/>
              <a:buFontTx/>
              <a:buNone/>
              <a:tabLst/>
              <a:defRPr/>
            </a:pPr>
            <a:endParaRPr lang="it-IT" sz="2800" dirty="0">
              <a:solidFill>
                <a:prstClr val="black"/>
              </a:solidFill>
              <a:latin typeface="Calibri"/>
            </a:endParaRPr>
          </a:p>
          <a:p>
            <a:pPr marL="0" marR="0" lvl="0" indent="0" algn="ctr" defTabSz="521437" rtl="0" eaLnBrk="1" fontAlgn="auto" latinLnBrk="0" hangingPunct="1">
              <a:lnSpc>
                <a:spcPct val="100000"/>
              </a:lnSpc>
              <a:spcBef>
                <a:spcPts val="0"/>
              </a:spcBef>
              <a:spcAft>
                <a:spcPts val="0"/>
              </a:spcAft>
              <a:buClrTx/>
              <a:buSzTx/>
              <a:buFontTx/>
              <a:buNone/>
              <a:tabLst/>
              <a:defRPr/>
            </a:pPr>
            <a:endParaRPr kumimoji="0" lang="it-IT"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521437" rtl="0" eaLnBrk="1" fontAlgn="auto" latinLnBrk="0" hangingPunct="1">
              <a:lnSpc>
                <a:spcPct val="100000"/>
              </a:lnSpc>
              <a:spcBef>
                <a:spcPts val="0"/>
              </a:spcBef>
              <a:spcAft>
                <a:spcPts val="0"/>
              </a:spcAft>
              <a:buClrTx/>
              <a:buSzTx/>
              <a:buFontTx/>
              <a:buNone/>
              <a:tabLst/>
              <a:defRPr/>
            </a:pPr>
            <a:r>
              <a:rPr lang="fr-FR" sz="2800" b="1" dirty="0">
                <a:solidFill>
                  <a:prstClr val="black"/>
                </a:solidFill>
              </a:rPr>
              <a:t>Casablanca</a:t>
            </a:r>
            <a:r>
              <a:rPr lang="it-IT" sz="2800" b="1" dirty="0">
                <a:solidFill>
                  <a:prstClr val="black"/>
                </a:solidFill>
              </a:rPr>
              <a:t>, </a:t>
            </a:r>
            <a:r>
              <a:rPr lang="fr-FR" sz="2800" b="1" dirty="0">
                <a:solidFill>
                  <a:prstClr val="black"/>
                </a:solidFill>
              </a:rPr>
              <a:t>6 juillet 2023</a:t>
            </a:r>
            <a:endParaRPr lang="it-IT" sz="2800" b="1" dirty="0">
              <a:solidFill>
                <a:prstClr val="black"/>
              </a:solidFill>
            </a:endParaRPr>
          </a:p>
        </p:txBody>
      </p:sp>
      <p:sp>
        <p:nvSpPr>
          <p:cNvPr id="3" name="Titolo 2"/>
          <p:cNvSpPr>
            <a:spLocks noGrp="1"/>
          </p:cNvSpPr>
          <p:nvPr>
            <p:ph type="title"/>
          </p:nvPr>
        </p:nvSpPr>
        <p:spPr>
          <a:xfrm>
            <a:off x="-1" y="1377108"/>
            <a:ext cx="8758411" cy="1479920"/>
          </a:xfrm>
        </p:spPr>
        <p:txBody>
          <a:bodyPr>
            <a:noAutofit/>
          </a:bodyPr>
          <a:lstStyle/>
          <a:p>
            <a:pPr algn="ctr">
              <a:buClr>
                <a:srgbClr val="990000"/>
              </a:buClr>
            </a:pPr>
            <a:r>
              <a:rPr lang="fr-FR" sz="3200" b="1" dirty="0">
                <a:solidFill>
                  <a:srgbClr val="990000"/>
                </a:solidFill>
              </a:rPr>
              <a:t>L’économie circulaire italienne appliquée</a:t>
            </a:r>
            <a:br>
              <a:rPr lang="fr-FR" sz="3200" b="1" dirty="0">
                <a:solidFill>
                  <a:srgbClr val="990000"/>
                </a:solidFill>
              </a:rPr>
            </a:br>
            <a:r>
              <a:rPr lang="fr-FR" sz="3200" b="1" dirty="0">
                <a:solidFill>
                  <a:srgbClr val="990000"/>
                </a:solidFill>
              </a:rPr>
              <a:t>au secteur marocain de la construction</a:t>
            </a:r>
            <a:endParaRPr lang="en-US" sz="3200" b="1" kern="1200" dirty="0">
              <a:solidFill>
                <a:srgbClr val="990000"/>
              </a:solidFill>
              <a:latin typeface="+mj-lt"/>
              <a:ea typeface="+mj-ea"/>
              <a:cs typeface="+mj-cs"/>
            </a:endParaRPr>
          </a:p>
        </p:txBody>
      </p:sp>
    </p:spTree>
    <p:extLst>
      <p:ext uri="{BB962C8B-B14F-4D97-AF65-F5344CB8AC3E}">
        <p14:creationId xmlns:p14="http://schemas.microsoft.com/office/powerpoint/2010/main" val="4143511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mmagine che contiene aria aperta, cielo, terreno, trasporto&#10;&#10;Descrizione generata automaticamente">
            <a:extLst>
              <a:ext uri="{FF2B5EF4-FFF2-40B4-BE49-F238E27FC236}">
                <a16:creationId xmlns:a16="http://schemas.microsoft.com/office/drawing/2014/main" id="{41623051-BDE1-EABB-05AA-736393652EAB}"/>
              </a:ext>
            </a:extLst>
          </p:cNvPr>
          <p:cNvPicPr>
            <a:picLocks noChangeAspect="1"/>
          </p:cNvPicPr>
          <p:nvPr/>
        </p:nvPicPr>
        <p:blipFill>
          <a:blip r:embed="rId2"/>
          <a:stretch>
            <a:fillRect/>
          </a:stretch>
        </p:blipFill>
        <p:spPr>
          <a:xfrm>
            <a:off x="-56147" y="-268925"/>
            <a:ext cx="10785934" cy="8089451"/>
          </a:xfrm>
          <a:prstGeom prst="rect">
            <a:avLst/>
          </a:prstGeom>
        </p:spPr>
      </p:pic>
    </p:spTree>
    <p:extLst>
      <p:ext uri="{BB962C8B-B14F-4D97-AF65-F5344CB8AC3E}">
        <p14:creationId xmlns:p14="http://schemas.microsoft.com/office/powerpoint/2010/main" val="3467003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86206" y="414257"/>
            <a:ext cx="7946170" cy="826361"/>
          </a:xfrm>
        </p:spPr>
        <p:txBody>
          <a:bodyPr>
            <a:noAutofit/>
          </a:bodyPr>
          <a:lstStyle/>
          <a:p>
            <a:pPr algn="l" defTabSz="521437" rtl="0" eaLnBrk="1" latinLnBrk="0" hangingPunct="1">
              <a:spcBef>
                <a:spcPct val="0"/>
              </a:spcBef>
              <a:buNone/>
            </a:pPr>
            <a:r>
              <a:rPr lang="it-IT" altLang="it-IT" sz="3200" b="1" kern="1200" dirty="0">
                <a:solidFill>
                  <a:srgbClr val="990000"/>
                </a:solidFill>
                <a:latin typeface="+mj-lt"/>
                <a:ea typeface="+mj-ea"/>
                <a:cs typeface="+mj-cs"/>
              </a:rPr>
              <a:t>LA PRODUZIONE DI AGGREGATI RICICLATI (8)</a:t>
            </a:r>
          </a:p>
        </p:txBody>
      </p:sp>
      <p:sp>
        <p:nvSpPr>
          <p:cNvPr id="5" name="Segnaposto contenuto 4"/>
          <p:cNvSpPr>
            <a:spLocks noGrp="1"/>
          </p:cNvSpPr>
          <p:nvPr>
            <p:ph idx="1"/>
          </p:nvPr>
        </p:nvSpPr>
        <p:spPr>
          <a:xfrm>
            <a:off x="86207" y="1316442"/>
            <a:ext cx="10602431" cy="5371238"/>
          </a:xfrm>
        </p:spPr>
        <p:txBody>
          <a:bodyPr>
            <a:noAutofit/>
          </a:bodyPr>
          <a:lstStyle/>
          <a:p>
            <a:r>
              <a:rPr lang="it-IT" sz="2800" dirty="0"/>
              <a:t>Dal punto di vista tecnologico l’impianto è semplice: </a:t>
            </a:r>
          </a:p>
          <a:p>
            <a:pPr lvl="1">
              <a:buFont typeface="Wingdings" panose="05000000000000000000" pitchFamily="2" charset="2"/>
              <a:buChar char="Ø"/>
            </a:pPr>
            <a:r>
              <a:rPr lang="it-IT" sz="2800" dirty="0"/>
              <a:t>frantumazione del rifiuto in ingresso</a:t>
            </a:r>
          </a:p>
          <a:p>
            <a:pPr lvl="1">
              <a:buFont typeface="Wingdings" panose="05000000000000000000" pitchFamily="2" charset="2"/>
              <a:buChar char="Ø"/>
            </a:pPr>
            <a:r>
              <a:rPr lang="it-IT" sz="2800" dirty="0"/>
              <a:t>vagliatura</a:t>
            </a:r>
          </a:p>
          <a:p>
            <a:pPr lvl="1">
              <a:buFont typeface="Wingdings" panose="05000000000000000000" pitchFamily="2" charset="2"/>
              <a:buChar char="Ø"/>
            </a:pPr>
            <a:r>
              <a:rPr lang="it-IT" sz="2800" dirty="0"/>
              <a:t>selezione delle frazioni metalliche (ferrose)</a:t>
            </a:r>
          </a:p>
          <a:p>
            <a:pPr lvl="1">
              <a:buFont typeface="Wingdings" panose="05000000000000000000" pitchFamily="2" charset="2"/>
              <a:buChar char="Ø"/>
            </a:pPr>
            <a:r>
              <a:rPr lang="it-IT" sz="2800" dirty="0"/>
              <a:t>selezione delle frazioni leggere (carta, plastiche, legno)</a:t>
            </a:r>
          </a:p>
          <a:p>
            <a:pPr lvl="1">
              <a:buFont typeface="Wingdings" panose="05000000000000000000" pitchFamily="2" charset="2"/>
              <a:buChar char="Ø"/>
            </a:pPr>
            <a:r>
              <a:rPr lang="it-IT" sz="2800" dirty="0"/>
              <a:t>Classificazione granulometrica</a:t>
            </a:r>
          </a:p>
          <a:p>
            <a:r>
              <a:rPr lang="it-IT" dirty="0"/>
              <a:t>Per la conformità alle norme tecniche esistono prefissati limiti da rispettare sulle frazioni leggere e altre componenti (asfalto, vetro, etc.)</a:t>
            </a:r>
          </a:p>
          <a:p>
            <a:r>
              <a:rPr lang="it-IT" sz="2800" dirty="0"/>
              <a:t>Da rifiuti eterogenei è difficile ottenere efficienze di separazione elevate</a:t>
            </a:r>
          </a:p>
        </p:txBody>
      </p:sp>
    </p:spTree>
    <p:extLst>
      <p:ext uri="{BB962C8B-B14F-4D97-AF65-F5344CB8AC3E}">
        <p14:creationId xmlns:p14="http://schemas.microsoft.com/office/powerpoint/2010/main" val="4110188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534432" y="519229"/>
            <a:ext cx="9619774" cy="696074"/>
          </a:xfrm>
        </p:spPr>
        <p:txBody>
          <a:bodyPr/>
          <a:lstStyle/>
          <a:p>
            <a:r>
              <a:rPr lang="it-IT" dirty="0"/>
              <a:t>RENDIMENTI</a:t>
            </a:r>
          </a:p>
        </p:txBody>
      </p:sp>
      <p:sp>
        <p:nvSpPr>
          <p:cNvPr id="184323" name="Rectangle 3"/>
          <p:cNvSpPr>
            <a:spLocks noGrp="1" noChangeArrowheads="1"/>
          </p:cNvSpPr>
          <p:nvPr>
            <p:ph type="body" idx="1"/>
          </p:nvPr>
        </p:nvSpPr>
        <p:spPr>
          <a:xfrm>
            <a:off x="534432" y="1764666"/>
            <a:ext cx="8455332" cy="4991131"/>
          </a:xfrm>
        </p:spPr>
        <p:txBody>
          <a:bodyPr/>
          <a:lstStyle/>
          <a:p>
            <a:pPr>
              <a:lnSpc>
                <a:spcPct val="90000"/>
              </a:lnSpc>
            </a:pPr>
            <a:r>
              <a:rPr lang="it-IT" dirty="0">
                <a:hlinkClick r:id="rId2" action="ppaction://hlinkfile"/>
              </a:rPr>
              <a:t>il 95% del materiale in ingresso è trasformato nei diversi prodotti riciclati</a:t>
            </a:r>
            <a:endParaRPr lang="it-IT" dirty="0"/>
          </a:p>
          <a:p>
            <a:pPr>
              <a:lnSpc>
                <a:spcPct val="90000"/>
              </a:lnSpc>
            </a:pPr>
            <a:r>
              <a:rPr lang="it-IT" dirty="0"/>
              <a:t>lo 0,1% circa è costituito dalla frazione ferrosa</a:t>
            </a:r>
          </a:p>
          <a:p>
            <a:pPr>
              <a:lnSpc>
                <a:spcPct val="90000"/>
              </a:lnSpc>
            </a:pPr>
            <a:r>
              <a:rPr lang="it-IT" dirty="0"/>
              <a:t>il 4% circa viene separato come terra naturale prima dell’introduzione alla fase di frantumazione</a:t>
            </a:r>
          </a:p>
          <a:p>
            <a:pPr>
              <a:lnSpc>
                <a:spcPct val="90000"/>
              </a:lnSpc>
            </a:pPr>
            <a:r>
              <a:rPr lang="it-IT" dirty="0"/>
              <a:t>solo una piccolissima frazione (circa 1%), costituita dalla frazione leggera e dal materiale di scarto, deve essere smaltita in altri impianti</a:t>
            </a:r>
          </a:p>
        </p:txBody>
      </p:sp>
      <p:sp>
        <p:nvSpPr>
          <p:cNvPr id="5" name="Segnaposto piè di pagina 3"/>
          <p:cNvSpPr>
            <a:spLocks noGrp="1"/>
          </p:cNvSpPr>
          <p:nvPr/>
        </p:nvSpPr>
        <p:spPr>
          <a:xfrm>
            <a:off x="1453287" y="7142692"/>
            <a:ext cx="5546090" cy="420158"/>
          </a:xfrm>
          <a:prstGeom prst="rect">
            <a:avLst/>
          </a:prstGeom>
        </p:spPr>
        <p:txBody>
          <a:bodyPr/>
          <a:lstStyle>
            <a:defPPr>
              <a:defRPr lang="en-US"/>
            </a:defPPr>
            <a:lvl1pPr algn="l" rtl="0" fontAlgn="base">
              <a:spcBef>
                <a:spcPct val="0"/>
              </a:spcBef>
              <a:spcAft>
                <a:spcPct val="0"/>
              </a:spcAft>
              <a:defRPr sz="1400" b="1" kern="1200">
                <a:solidFill>
                  <a:schemeClr val="bg2"/>
                </a:solidFill>
                <a:latin typeface="Times New Roman" pitchFamily="18" charset="0"/>
                <a:ea typeface="+mn-ea"/>
                <a:cs typeface="+mn-cs"/>
              </a:defRPr>
            </a:lvl1pPr>
            <a:lvl2pPr marL="457200" algn="l" rtl="0" fontAlgn="base">
              <a:spcBef>
                <a:spcPct val="0"/>
              </a:spcBef>
              <a:spcAft>
                <a:spcPct val="0"/>
              </a:spcAft>
              <a:defRPr sz="3600" kern="1200">
                <a:solidFill>
                  <a:schemeClr val="tx1"/>
                </a:solidFill>
                <a:latin typeface="Times New Roman" pitchFamily="18" charset="0"/>
                <a:ea typeface="+mn-ea"/>
                <a:cs typeface="+mn-cs"/>
              </a:defRPr>
            </a:lvl2pPr>
            <a:lvl3pPr marL="914400" algn="l" rtl="0" fontAlgn="base">
              <a:spcBef>
                <a:spcPct val="0"/>
              </a:spcBef>
              <a:spcAft>
                <a:spcPct val="0"/>
              </a:spcAft>
              <a:defRPr sz="3600" kern="1200">
                <a:solidFill>
                  <a:schemeClr val="tx1"/>
                </a:solidFill>
                <a:latin typeface="Times New Roman" pitchFamily="18" charset="0"/>
                <a:ea typeface="+mn-ea"/>
                <a:cs typeface="+mn-cs"/>
              </a:defRPr>
            </a:lvl3pPr>
            <a:lvl4pPr marL="1371600" algn="l" rtl="0" fontAlgn="base">
              <a:spcBef>
                <a:spcPct val="0"/>
              </a:spcBef>
              <a:spcAft>
                <a:spcPct val="0"/>
              </a:spcAft>
              <a:defRPr sz="3600" kern="1200">
                <a:solidFill>
                  <a:schemeClr val="tx1"/>
                </a:solidFill>
                <a:latin typeface="Times New Roman" pitchFamily="18" charset="0"/>
                <a:ea typeface="+mn-ea"/>
                <a:cs typeface="+mn-cs"/>
              </a:defRPr>
            </a:lvl4pPr>
            <a:lvl5pPr marL="1828800" algn="l" rtl="0" fontAlgn="base">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a:lstStyle>
          <a:p>
            <a:r>
              <a:rPr lang="it-IT" sz="1544"/>
              <a:t>Ing. Giorgio Bressi</a:t>
            </a:r>
            <a:endParaRPr lang="it-IT" sz="1544" dirty="0"/>
          </a:p>
        </p:txBody>
      </p:sp>
    </p:spTree>
    <p:extLst>
      <p:ext uri="{BB962C8B-B14F-4D97-AF65-F5344CB8AC3E}">
        <p14:creationId xmlns:p14="http://schemas.microsoft.com/office/powerpoint/2010/main" val="16593276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86206" y="390480"/>
            <a:ext cx="7946170" cy="826361"/>
          </a:xfrm>
        </p:spPr>
        <p:txBody>
          <a:bodyPr>
            <a:noAutofit/>
          </a:bodyPr>
          <a:lstStyle/>
          <a:p>
            <a:pPr algn="l"/>
            <a:r>
              <a:rPr lang="it-IT" altLang="it-IT" sz="3200" b="1" kern="1200" dirty="0">
                <a:solidFill>
                  <a:srgbClr val="990000"/>
                </a:solidFill>
                <a:latin typeface="+mj-lt"/>
                <a:ea typeface="+mj-ea"/>
                <a:cs typeface="+mj-cs"/>
              </a:rPr>
              <a:t>LA PRODUZIONE DI AGGREGATI RICICLATI (9)</a:t>
            </a:r>
          </a:p>
        </p:txBody>
      </p:sp>
      <p:sp>
        <p:nvSpPr>
          <p:cNvPr id="5" name="Segnaposto contenuto 4"/>
          <p:cNvSpPr>
            <a:spLocks noGrp="1"/>
          </p:cNvSpPr>
          <p:nvPr>
            <p:ph idx="1"/>
          </p:nvPr>
        </p:nvSpPr>
        <p:spPr>
          <a:xfrm>
            <a:off x="86207" y="1431350"/>
            <a:ext cx="9300164" cy="4506736"/>
          </a:xfrm>
        </p:spPr>
        <p:txBody>
          <a:bodyPr>
            <a:noAutofit/>
          </a:bodyPr>
          <a:lstStyle/>
          <a:p>
            <a:r>
              <a:rPr lang="it-IT" sz="2800" dirty="0"/>
              <a:t>Per ottenere l’</a:t>
            </a:r>
            <a:r>
              <a:rPr lang="it-IT" sz="2800" dirty="0" err="1"/>
              <a:t>EoW</a:t>
            </a:r>
            <a:r>
              <a:rPr lang="it-IT" sz="2800" dirty="0"/>
              <a:t> è necessario anche dimostrare l’ecocompatibilità del prodotto nel caso esso vada impiegato non legato (riempimenti, rilevati, sottofondi, fondazioni, etc.) o </a:t>
            </a:r>
            <a:r>
              <a:rPr lang="it-IT" dirty="0"/>
              <a:t>legato idraulicamente (misti cementati, betonabili, etc.)</a:t>
            </a:r>
            <a:endParaRPr lang="it-IT" sz="2800" dirty="0"/>
          </a:p>
          <a:p>
            <a:r>
              <a:rPr lang="it-IT" sz="2800" dirty="0"/>
              <a:t>Il test di cessione previsto dalle procedure semplificate (DM 5/2/98 e </a:t>
            </a:r>
            <a:r>
              <a:rPr lang="it-IT" sz="2800" dirty="0" err="1"/>
              <a:t>smi</a:t>
            </a:r>
            <a:r>
              <a:rPr lang="it-IT" sz="2800" dirty="0"/>
              <a:t>) non è adatto al caso dei rifiuti da C&amp;D ed inerti in generale, ma è quasi sempre richiesto</a:t>
            </a:r>
          </a:p>
          <a:p>
            <a:r>
              <a:rPr lang="it-IT" sz="2800" dirty="0"/>
              <a:t>La problematica è al centro della discussione scientifica e si spera possa trovare soluzione nel prossimo DM </a:t>
            </a:r>
            <a:r>
              <a:rPr lang="it-IT" sz="2800" dirty="0" err="1"/>
              <a:t>EoW</a:t>
            </a:r>
            <a:endParaRPr lang="it-IT" sz="2800" dirty="0"/>
          </a:p>
          <a:p>
            <a:r>
              <a:rPr lang="it-IT" dirty="0"/>
              <a:t>La cessione non dovrebbe essere l’unico modo per valutare la </a:t>
            </a:r>
            <a:r>
              <a:rPr lang="it-IT" dirty="0" err="1"/>
              <a:t>ecocompatibilità</a:t>
            </a:r>
          </a:p>
        </p:txBody>
      </p:sp>
    </p:spTree>
    <p:extLst>
      <p:ext uri="{BB962C8B-B14F-4D97-AF65-F5344CB8AC3E}">
        <p14:creationId xmlns:p14="http://schemas.microsoft.com/office/powerpoint/2010/main" val="2916782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86206" y="390480"/>
            <a:ext cx="7946170" cy="826361"/>
          </a:xfrm>
        </p:spPr>
        <p:txBody>
          <a:bodyPr>
            <a:noAutofit/>
          </a:bodyPr>
          <a:lstStyle/>
          <a:p>
            <a:pPr algn="l"/>
            <a:r>
              <a:rPr lang="it-IT" altLang="it-IT" sz="3200" b="1" kern="1200" dirty="0">
                <a:solidFill>
                  <a:srgbClr val="990000"/>
                </a:solidFill>
                <a:latin typeface="+mj-lt"/>
                <a:ea typeface="+mj-ea"/>
                <a:cs typeface="+mj-cs"/>
              </a:rPr>
              <a:t>IL TRATTAMENTO DEI RIFIUTI INERTI</a:t>
            </a:r>
          </a:p>
        </p:txBody>
      </p:sp>
      <p:sp>
        <p:nvSpPr>
          <p:cNvPr id="5" name="Segnaposto contenuto 4"/>
          <p:cNvSpPr>
            <a:spLocks noGrp="1"/>
          </p:cNvSpPr>
          <p:nvPr>
            <p:ph idx="1"/>
          </p:nvPr>
        </p:nvSpPr>
        <p:spPr>
          <a:xfrm>
            <a:off x="86206" y="1431350"/>
            <a:ext cx="10541689" cy="4506736"/>
          </a:xfrm>
        </p:spPr>
        <p:txBody>
          <a:bodyPr>
            <a:noAutofit/>
          </a:bodyPr>
          <a:lstStyle/>
          <a:p>
            <a:pPr marL="0" indent="0">
              <a:buNone/>
            </a:pPr>
            <a:r>
              <a:rPr lang="it-IT" dirty="0"/>
              <a:t>Le principali fasi che caratterizzano un processo di trattamento di rifiuti da costruzione e demolizione si possono suddividere in:</a:t>
            </a:r>
            <a:endParaRPr lang="en-US" dirty="0"/>
          </a:p>
          <a:p>
            <a:pPr lvl="0"/>
            <a:r>
              <a:rPr lang="it-IT" dirty="0"/>
              <a:t>frantumazione, finalizzata ad ottenere una riduzione delle dimensioni dei rifiuti per renderli adatti all’impiego finale;</a:t>
            </a:r>
            <a:endParaRPr lang="en-US" dirty="0"/>
          </a:p>
          <a:p>
            <a:pPr lvl="0"/>
            <a:r>
              <a:rPr lang="it-IT" dirty="0"/>
              <a:t>classificazione per vagliatura, finalizzata a separare i grani in base alla loro dimensione per ottenere frazioni granulometriche omogenee;</a:t>
            </a:r>
            <a:endParaRPr lang="en-US" dirty="0"/>
          </a:p>
          <a:p>
            <a:pPr lvl="0"/>
            <a:r>
              <a:rPr lang="it-IT" dirty="0"/>
              <a:t>separazione, finalizzata ad eliminare materiali indesiderati nel prodotto finale. Essa viene in genere attuata sfruttando:</a:t>
            </a:r>
            <a:endParaRPr lang="en-US" dirty="0"/>
          </a:p>
          <a:p>
            <a:pPr lvl="1"/>
            <a:r>
              <a:rPr lang="it-IT" dirty="0"/>
              <a:t>le proprietà magnetiche;</a:t>
            </a:r>
            <a:endParaRPr lang="en-US" dirty="0"/>
          </a:p>
          <a:p>
            <a:pPr lvl="1"/>
            <a:r>
              <a:rPr lang="it-IT" dirty="0"/>
              <a:t>le differenze di massa volumica apparente (separazione gravimetrica)</a:t>
            </a:r>
            <a:endParaRPr lang="en-US" dirty="0"/>
          </a:p>
        </p:txBody>
      </p:sp>
    </p:spTree>
    <p:extLst>
      <p:ext uri="{BB962C8B-B14F-4D97-AF65-F5344CB8AC3E}">
        <p14:creationId xmlns:p14="http://schemas.microsoft.com/office/powerpoint/2010/main" val="1102575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86206" y="390480"/>
            <a:ext cx="7946170" cy="826361"/>
          </a:xfrm>
        </p:spPr>
        <p:txBody>
          <a:bodyPr>
            <a:noAutofit/>
          </a:bodyPr>
          <a:lstStyle/>
          <a:p>
            <a:pPr algn="l"/>
            <a:r>
              <a:rPr lang="it-IT" altLang="it-IT" sz="3200" b="1" kern="1200" dirty="0">
                <a:solidFill>
                  <a:srgbClr val="990000"/>
                </a:solidFill>
                <a:latin typeface="+mj-lt"/>
                <a:ea typeface="+mj-ea"/>
                <a:cs typeface="+mj-cs"/>
              </a:rPr>
              <a:t>LA FRANTUMAZIONE DEI RIFIUTI (1)</a:t>
            </a:r>
          </a:p>
        </p:txBody>
      </p:sp>
      <p:sp>
        <p:nvSpPr>
          <p:cNvPr id="5" name="Segnaposto contenuto 4"/>
          <p:cNvSpPr>
            <a:spLocks noGrp="1"/>
          </p:cNvSpPr>
          <p:nvPr>
            <p:ph idx="1"/>
          </p:nvPr>
        </p:nvSpPr>
        <p:spPr>
          <a:xfrm>
            <a:off x="86206" y="1431350"/>
            <a:ext cx="9370615" cy="4506736"/>
          </a:xfrm>
        </p:spPr>
        <p:txBody>
          <a:bodyPr>
            <a:noAutofit/>
          </a:bodyPr>
          <a:lstStyle/>
          <a:p>
            <a:r>
              <a:rPr lang="it-IT" dirty="0"/>
              <a:t>Le forze più comunemente utilizzate nella fase di frantumazione dei rifiuti da costruzione e demolizione sono:</a:t>
            </a:r>
            <a:endParaRPr lang="en-US" dirty="0"/>
          </a:p>
          <a:p>
            <a:pPr lvl="1"/>
            <a:r>
              <a:rPr lang="it-IT" dirty="0"/>
              <a:t>compressione: il materiale vene compresso tra due piastre (frantoio a mascelle);</a:t>
            </a:r>
            <a:endParaRPr lang="en-US" dirty="0"/>
          </a:p>
          <a:p>
            <a:pPr lvl="1"/>
            <a:r>
              <a:rPr lang="it-IT" dirty="0"/>
              <a:t>urto: ottenuto tramite rotori che colpiscono il materiale o attraverso la caduta di corpi macinanti pesanti su letti di materiale (frantoio ad impulso).</a:t>
            </a:r>
            <a:endParaRPr lang="en-US" dirty="0"/>
          </a:p>
          <a:p>
            <a:r>
              <a:rPr lang="it-IT" dirty="0"/>
              <a:t>I frantoi per il trattamento dei rifiuti da costruzione e demolizione hanno generalmente bocche di immissione sovradimensionate al fine di permettere l’ingresso anche ai blocchi di grosse dimensioni</a:t>
            </a:r>
          </a:p>
        </p:txBody>
      </p:sp>
    </p:spTree>
    <p:extLst>
      <p:ext uri="{BB962C8B-B14F-4D97-AF65-F5344CB8AC3E}">
        <p14:creationId xmlns:p14="http://schemas.microsoft.com/office/powerpoint/2010/main" val="2078771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86206" y="390480"/>
            <a:ext cx="7946170" cy="826361"/>
          </a:xfrm>
        </p:spPr>
        <p:txBody>
          <a:bodyPr>
            <a:noAutofit/>
          </a:bodyPr>
          <a:lstStyle/>
          <a:p>
            <a:pPr algn="l"/>
            <a:r>
              <a:rPr lang="it-IT" altLang="it-IT" sz="3200" b="1" kern="1200" dirty="0">
                <a:solidFill>
                  <a:srgbClr val="990000"/>
                </a:solidFill>
                <a:latin typeface="+mj-lt"/>
                <a:ea typeface="+mj-ea"/>
                <a:cs typeface="+mj-cs"/>
              </a:rPr>
              <a:t>LA FRANTUMAZIONE DEI RIFIUTI (2)</a:t>
            </a:r>
          </a:p>
        </p:txBody>
      </p:sp>
      <p:sp>
        <p:nvSpPr>
          <p:cNvPr id="5" name="Segnaposto contenuto 4"/>
          <p:cNvSpPr>
            <a:spLocks noGrp="1"/>
          </p:cNvSpPr>
          <p:nvPr>
            <p:ph idx="1"/>
          </p:nvPr>
        </p:nvSpPr>
        <p:spPr>
          <a:xfrm>
            <a:off x="86206" y="1431350"/>
            <a:ext cx="9370615" cy="4506736"/>
          </a:xfrm>
        </p:spPr>
        <p:txBody>
          <a:bodyPr>
            <a:noAutofit/>
          </a:bodyPr>
          <a:lstStyle/>
          <a:p>
            <a:r>
              <a:rPr lang="it-IT" dirty="0"/>
              <a:t>Considerata la particolarità del materiale trattato, che spesso si presenta con forme allungate (pilastri, pali in calcestruzzo, etc.), è preferibile l’utilizzo di frantoi, sia a mascelle che ad urto, configurati con alimentazione obliqua, in modo da evitare il flusso verticale</a:t>
            </a:r>
            <a:endParaRPr lang="en-US" dirty="0"/>
          </a:p>
          <a:p>
            <a:r>
              <a:rPr lang="it-IT" dirty="0"/>
              <a:t>I frantumatori a mascelle, per agevolare l’ingresso delle macerie con forma allungata, sono solitamente dotati di bocche di apertura rettangolare. L’utilizzo di questi frantumatori per il trattamento dei rifiuti da costruzione e demolizione può originare alcune problematiche legate all’uscita dei ferri di armatura liberati dal calcestruzzo</a:t>
            </a:r>
            <a:endParaRPr lang="en-US" dirty="0"/>
          </a:p>
        </p:txBody>
      </p:sp>
    </p:spTree>
    <p:extLst>
      <p:ext uri="{BB962C8B-B14F-4D97-AF65-F5344CB8AC3E}">
        <p14:creationId xmlns:p14="http://schemas.microsoft.com/office/powerpoint/2010/main" val="2091370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4B59FCA0-EFE9-B31D-2836-56DFE7DBF2AC}"/>
              </a:ext>
            </a:extLst>
          </p:cNvPr>
          <p:cNvPicPr>
            <a:picLocks noChangeAspect="1"/>
          </p:cNvPicPr>
          <p:nvPr/>
        </p:nvPicPr>
        <p:blipFill>
          <a:blip r:embed="rId2"/>
          <a:stretch>
            <a:fillRect/>
          </a:stretch>
        </p:blipFill>
        <p:spPr>
          <a:xfrm>
            <a:off x="959074" y="0"/>
            <a:ext cx="8770489" cy="7562849"/>
          </a:xfrm>
          <a:prstGeom prst="rect">
            <a:avLst/>
          </a:prstGeom>
        </p:spPr>
      </p:pic>
    </p:spTree>
    <p:extLst>
      <p:ext uri="{BB962C8B-B14F-4D97-AF65-F5344CB8AC3E}">
        <p14:creationId xmlns:p14="http://schemas.microsoft.com/office/powerpoint/2010/main" val="1299950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86206" y="390480"/>
            <a:ext cx="7946170" cy="826361"/>
          </a:xfrm>
        </p:spPr>
        <p:txBody>
          <a:bodyPr>
            <a:noAutofit/>
          </a:bodyPr>
          <a:lstStyle/>
          <a:p>
            <a:pPr algn="l"/>
            <a:r>
              <a:rPr lang="it-IT" altLang="it-IT" sz="3200" b="1" kern="1200" dirty="0">
                <a:solidFill>
                  <a:srgbClr val="990000"/>
                </a:solidFill>
                <a:latin typeface="+mj-lt"/>
                <a:ea typeface="+mj-ea"/>
                <a:cs typeface="+mj-cs"/>
              </a:rPr>
              <a:t>LA FRANTUMAZIONE DEI RIFIUTI (3)</a:t>
            </a:r>
          </a:p>
        </p:txBody>
      </p:sp>
      <p:sp>
        <p:nvSpPr>
          <p:cNvPr id="5" name="Segnaposto contenuto 4"/>
          <p:cNvSpPr>
            <a:spLocks noGrp="1"/>
          </p:cNvSpPr>
          <p:nvPr>
            <p:ph idx="1"/>
          </p:nvPr>
        </p:nvSpPr>
        <p:spPr>
          <a:xfrm>
            <a:off x="86206" y="1431350"/>
            <a:ext cx="9370615" cy="4506736"/>
          </a:xfrm>
        </p:spPr>
        <p:txBody>
          <a:bodyPr>
            <a:noAutofit/>
          </a:bodyPr>
          <a:lstStyle/>
          <a:p>
            <a:r>
              <a:rPr lang="it-IT" dirty="0"/>
              <a:t>I frantumatori ad impulso utilizzano per la rottura l’urto tra il materiale da trattare e le superfici metalliche d’impatto, in movimento ad alta velocità</a:t>
            </a:r>
            <a:endParaRPr lang="en-US" dirty="0"/>
          </a:p>
          <a:p>
            <a:r>
              <a:rPr lang="it-IT" dirty="0"/>
              <a:t>Il corpo metallico che realizza l’impatto può essere un rotore dotato di risalti fissi, oppure un rotore con risalti incernierati. L’asse del rotore può essere orizzontale o verticale. I frantumatori ad impulso sono particolarmente indicati per frantumare i materiali teneri e friabili. Essi sono inoltre particolarmente utilizzati nel trattamento delle macerie, in quanto sono in grado di liberare i ferri dal calcestruzzo con elevata efficienza</a:t>
            </a:r>
            <a:endParaRPr lang="en-US" dirty="0"/>
          </a:p>
        </p:txBody>
      </p:sp>
    </p:spTree>
    <p:extLst>
      <p:ext uri="{BB962C8B-B14F-4D97-AF65-F5344CB8AC3E}">
        <p14:creationId xmlns:p14="http://schemas.microsoft.com/office/powerpoint/2010/main" val="328402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46FBF6FF-C524-316F-E464-BDC7664434E6}"/>
              </a:ext>
            </a:extLst>
          </p:cNvPr>
          <p:cNvPicPr>
            <a:picLocks noChangeAspect="1"/>
          </p:cNvPicPr>
          <p:nvPr/>
        </p:nvPicPr>
        <p:blipFill>
          <a:blip r:embed="rId2"/>
          <a:stretch>
            <a:fillRect/>
          </a:stretch>
        </p:blipFill>
        <p:spPr>
          <a:xfrm>
            <a:off x="0" y="-80212"/>
            <a:ext cx="10688638" cy="7643061"/>
          </a:xfrm>
          <a:prstGeom prst="rect">
            <a:avLst/>
          </a:prstGeom>
        </p:spPr>
      </p:pic>
    </p:spTree>
    <p:extLst>
      <p:ext uri="{BB962C8B-B14F-4D97-AF65-F5344CB8AC3E}">
        <p14:creationId xmlns:p14="http://schemas.microsoft.com/office/powerpoint/2010/main" val="9888200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86206" y="1059701"/>
            <a:ext cx="7766876" cy="826361"/>
          </a:xfrm>
        </p:spPr>
        <p:txBody>
          <a:bodyPr>
            <a:noAutofit/>
          </a:bodyPr>
          <a:lstStyle/>
          <a:p>
            <a:pPr marL="0" indent="0" algn="l" defTabSz="521437" rtl="0" eaLnBrk="1" latinLnBrk="0" hangingPunct="1">
              <a:spcBef>
                <a:spcPct val="0"/>
              </a:spcBef>
              <a:buClr>
                <a:srgbClr val="990000"/>
              </a:buClr>
              <a:buFont typeface="Arial"/>
              <a:buNone/>
            </a:pPr>
            <a:r>
              <a:rPr lang="it-IT" altLang="it-IT" sz="3200" b="1" kern="1200" dirty="0">
                <a:solidFill>
                  <a:srgbClr val="990000"/>
                </a:solidFill>
                <a:latin typeface="+mj-lt"/>
                <a:ea typeface="+mj-ea"/>
                <a:cs typeface="+mj-cs"/>
              </a:rPr>
              <a:t>LA PRODUZIONE DI AGGREGATI RICICLATI (1)</a:t>
            </a:r>
          </a:p>
        </p:txBody>
      </p:sp>
      <p:sp>
        <p:nvSpPr>
          <p:cNvPr id="5" name="Segnaposto contenuto 4"/>
          <p:cNvSpPr>
            <a:spLocks noGrp="1"/>
          </p:cNvSpPr>
          <p:nvPr>
            <p:ph idx="1"/>
          </p:nvPr>
        </p:nvSpPr>
        <p:spPr>
          <a:xfrm>
            <a:off x="86207" y="1854312"/>
            <a:ext cx="8627487" cy="4562530"/>
          </a:xfrm>
        </p:spPr>
        <p:txBody>
          <a:bodyPr>
            <a:noAutofit/>
          </a:bodyPr>
          <a:lstStyle/>
          <a:p>
            <a:r>
              <a:rPr lang="it-IT" sz="2800" dirty="0">
                <a:latin typeface="+mn-lt"/>
              </a:rPr>
              <a:t>Per trasformare un rifiuto inerte in un prodotto da costruzione o un materiale di riempimento è necessario un trattamento</a:t>
            </a:r>
          </a:p>
          <a:p>
            <a:r>
              <a:rPr lang="it-IT" sz="2800" dirty="0">
                <a:latin typeface="+mn-lt"/>
              </a:rPr>
              <a:t>È necessario raggiungere il cosiddetto </a:t>
            </a:r>
            <a:r>
              <a:rPr lang="it-IT" sz="2800" i="1" dirty="0">
                <a:latin typeface="+mn-lt"/>
              </a:rPr>
              <a:t>End of Waste</a:t>
            </a:r>
            <a:r>
              <a:rPr lang="it-IT" sz="2800" dirty="0">
                <a:latin typeface="+mn-lt"/>
              </a:rPr>
              <a:t> introdotto dalla Direttiva Europea 98/08</a:t>
            </a:r>
          </a:p>
          <a:p>
            <a:r>
              <a:rPr lang="it-IT" sz="2800" dirty="0">
                <a:latin typeface="+mn-lt"/>
              </a:rPr>
              <a:t>L’obiettivo è quello di fissare criteri tecnici e ambientali, per stabilire quando, a valle di determinate operazioni di recupero, un rifiuto cessi di essere tale e diventi una materia prima secondaria o un prodotto, non più soggetto alla normativa sui rifiuti</a:t>
            </a:r>
          </a:p>
        </p:txBody>
      </p:sp>
    </p:spTree>
    <p:extLst>
      <p:ext uri="{BB962C8B-B14F-4D97-AF65-F5344CB8AC3E}">
        <p14:creationId xmlns:p14="http://schemas.microsoft.com/office/powerpoint/2010/main" val="2063212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86206" y="390480"/>
            <a:ext cx="7946170" cy="826361"/>
          </a:xfrm>
        </p:spPr>
        <p:txBody>
          <a:bodyPr>
            <a:noAutofit/>
          </a:bodyPr>
          <a:lstStyle/>
          <a:p>
            <a:pPr algn="l"/>
            <a:r>
              <a:rPr lang="it-IT" altLang="it-IT" sz="3200" b="1" kern="1200" dirty="0">
                <a:solidFill>
                  <a:srgbClr val="990000"/>
                </a:solidFill>
                <a:latin typeface="+mj-lt"/>
                <a:ea typeface="+mj-ea"/>
                <a:cs typeface="+mj-cs"/>
              </a:rPr>
              <a:t>LA VAGLIATURA DEI RIFIUTI (1)</a:t>
            </a:r>
          </a:p>
        </p:txBody>
      </p:sp>
      <p:sp>
        <p:nvSpPr>
          <p:cNvPr id="5" name="Segnaposto contenuto 4"/>
          <p:cNvSpPr>
            <a:spLocks noGrp="1"/>
          </p:cNvSpPr>
          <p:nvPr>
            <p:ph idx="1"/>
          </p:nvPr>
        </p:nvSpPr>
        <p:spPr>
          <a:xfrm>
            <a:off x="86206" y="1102489"/>
            <a:ext cx="10516226" cy="4506736"/>
          </a:xfrm>
        </p:spPr>
        <p:txBody>
          <a:bodyPr>
            <a:noAutofit/>
          </a:bodyPr>
          <a:lstStyle/>
          <a:p>
            <a:r>
              <a:rPr lang="it-IT" dirty="0"/>
              <a:t>La vagliatura del materiale in uscita dal frantoio si realizza mediante il passaggio degli aggregati attraverso superfici a fori calibrati. Tale operazione permette di suddividere gli stessi in diverse frazioni granulometriche</a:t>
            </a:r>
            <a:endParaRPr lang="en-US" dirty="0"/>
          </a:p>
          <a:p>
            <a:r>
              <a:rPr lang="it-IT" dirty="0"/>
              <a:t>Le superfici vaglianti più utilizzate sono le reti e le lamiere forate. Le prime, per motivi di resistenza meccanica, non sono particolarmente adatte con i materiali grossolani</a:t>
            </a:r>
          </a:p>
          <a:p>
            <a:r>
              <a:rPr lang="it-IT" dirty="0"/>
              <a:t>Le macchine attualmente più diffuse nel trattamento dei rifiuti da costruzione e demolizione sono i vibrovagli dotati di superficie vagliante piana, intelaiata e sottoposta a vibrazioni di elevata frequenza (500÷3000 cicli/min) e ampiezza relativamente piccola (da 1÷2 mm a 10÷20 mm), proporzionata all’apertura di maglia della rete</a:t>
            </a:r>
            <a:endParaRPr lang="en-US" dirty="0"/>
          </a:p>
        </p:txBody>
      </p:sp>
    </p:spTree>
    <p:extLst>
      <p:ext uri="{BB962C8B-B14F-4D97-AF65-F5344CB8AC3E}">
        <p14:creationId xmlns:p14="http://schemas.microsoft.com/office/powerpoint/2010/main" val="496039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F804320-8EFD-FE35-86FB-CBD7923283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766" y="1636295"/>
            <a:ext cx="10479555" cy="4291263"/>
          </a:xfrm>
          <a:prstGeom prst="rect">
            <a:avLst/>
          </a:prstGeom>
        </p:spPr>
      </p:pic>
    </p:spTree>
    <p:extLst>
      <p:ext uri="{BB962C8B-B14F-4D97-AF65-F5344CB8AC3E}">
        <p14:creationId xmlns:p14="http://schemas.microsoft.com/office/powerpoint/2010/main" val="20842345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86206" y="390480"/>
            <a:ext cx="7946170" cy="826361"/>
          </a:xfrm>
        </p:spPr>
        <p:txBody>
          <a:bodyPr>
            <a:noAutofit/>
          </a:bodyPr>
          <a:lstStyle/>
          <a:p>
            <a:pPr algn="l"/>
            <a:r>
              <a:rPr lang="it-IT" altLang="it-IT" sz="3200" b="1" kern="1200" dirty="0">
                <a:solidFill>
                  <a:srgbClr val="990000"/>
                </a:solidFill>
                <a:latin typeface="+mj-lt"/>
                <a:ea typeface="+mj-ea"/>
                <a:cs typeface="+mj-cs"/>
              </a:rPr>
              <a:t>LA VAGLIATURA DEI RIFIUTI (2)</a:t>
            </a:r>
          </a:p>
        </p:txBody>
      </p:sp>
      <p:sp>
        <p:nvSpPr>
          <p:cNvPr id="5" name="Segnaposto contenuto 4"/>
          <p:cNvSpPr>
            <a:spLocks noGrp="1"/>
          </p:cNvSpPr>
          <p:nvPr>
            <p:ph idx="1"/>
          </p:nvPr>
        </p:nvSpPr>
        <p:spPr>
          <a:xfrm>
            <a:off x="86206" y="1102489"/>
            <a:ext cx="10516226" cy="4506736"/>
          </a:xfrm>
        </p:spPr>
        <p:txBody>
          <a:bodyPr>
            <a:noAutofit/>
          </a:bodyPr>
          <a:lstStyle/>
          <a:p>
            <a:r>
              <a:rPr lang="it-IT" dirty="0"/>
              <a:t>Un’altra tipologia di macchine, utilizzate a volte in impianti mobili, sono i trommel, costituiti da tamburi forati rotanti, cilindrici o prismatici, con un’asse di rotazione inclinato di 5÷10° per consentire l’avanzamento del materiale</a:t>
            </a:r>
          </a:p>
          <a:p>
            <a:r>
              <a:rPr lang="it-IT" dirty="0"/>
              <a:t>I trommel possono realizzare uno o più tagli granulometrici e vengono utilizzati in quanto sono macchine semplici e robuste, adatte anche a miscele di materiali difficili da vagliare (ad esempio con presenza di carta o stracci), le cui componenti potrebbero occludere le luci di passaggio dei vagli vibranti</a:t>
            </a:r>
            <a:endParaRPr lang="en-US" dirty="0"/>
          </a:p>
          <a:p>
            <a:r>
              <a:rPr lang="it-IT" dirty="0"/>
              <a:t>Per contro sono ingombranti e la loro manutenzione è laboriosa</a:t>
            </a:r>
            <a:endParaRPr lang="en-US" dirty="0"/>
          </a:p>
        </p:txBody>
      </p:sp>
    </p:spTree>
    <p:extLst>
      <p:ext uri="{BB962C8B-B14F-4D97-AF65-F5344CB8AC3E}">
        <p14:creationId xmlns:p14="http://schemas.microsoft.com/office/powerpoint/2010/main" val="2698383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94489CD8-1CD1-A089-73F0-20161B6CBD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7948" y="-44851"/>
            <a:ext cx="8160852" cy="7607701"/>
          </a:xfrm>
          <a:prstGeom prst="rect">
            <a:avLst/>
          </a:prstGeom>
        </p:spPr>
      </p:pic>
    </p:spTree>
    <p:extLst>
      <p:ext uri="{BB962C8B-B14F-4D97-AF65-F5344CB8AC3E}">
        <p14:creationId xmlns:p14="http://schemas.microsoft.com/office/powerpoint/2010/main" val="4934973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86206" y="390480"/>
            <a:ext cx="7946170" cy="826361"/>
          </a:xfrm>
        </p:spPr>
        <p:txBody>
          <a:bodyPr>
            <a:noAutofit/>
          </a:bodyPr>
          <a:lstStyle/>
          <a:p>
            <a:pPr algn="l"/>
            <a:r>
              <a:rPr lang="it-IT" altLang="it-IT" sz="3200" b="1" kern="1200" dirty="0">
                <a:solidFill>
                  <a:srgbClr val="990000"/>
                </a:solidFill>
                <a:latin typeface="+mj-lt"/>
                <a:ea typeface="+mj-ea"/>
                <a:cs typeface="+mj-cs"/>
              </a:rPr>
              <a:t>LA VAGLIATURA DEI RIFIUTI (3)</a:t>
            </a:r>
          </a:p>
        </p:txBody>
      </p:sp>
      <p:sp>
        <p:nvSpPr>
          <p:cNvPr id="5" name="Segnaposto contenuto 4"/>
          <p:cNvSpPr>
            <a:spLocks noGrp="1"/>
          </p:cNvSpPr>
          <p:nvPr>
            <p:ph idx="1"/>
          </p:nvPr>
        </p:nvSpPr>
        <p:spPr>
          <a:xfrm>
            <a:off x="86206" y="1680001"/>
            <a:ext cx="8688826" cy="4506736"/>
          </a:xfrm>
        </p:spPr>
        <p:txBody>
          <a:bodyPr>
            <a:noAutofit/>
          </a:bodyPr>
          <a:lstStyle/>
          <a:p>
            <a:r>
              <a:rPr lang="it-IT" dirty="0"/>
              <a:t>Alcuni impianti, generalmente quelli fissi, sono dotati anche di una fase di </a:t>
            </a:r>
            <a:r>
              <a:rPr lang="it-IT" dirty="0" err="1"/>
              <a:t>pre</a:t>
            </a:r>
            <a:r>
              <a:rPr lang="it-IT" dirty="0"/>
              <a:t>-vagliatura (scalping), che consiste nell’eliminazione dei materiali sia </a:t>
            </a:r>
            <a:r>
              <a:rPr lang="it-IT" dirty="0" err="1"/>
              <a:t>sopramisura</a:t>
            </a:r>
            <a:r>
              <a:rPr lang="it-IT" dirty="0"/>
              <a:t> sia fino, che non devono essere inviati al frantumatore primario</a:t>
            </a:r>
          </a:p>
          <a:p>
            <a:r>
              <a:rPr lang="it-IT" dirty="0"/>
              <a:t>Per questo tipo di operazione vengono utilizzate griglie a barrotti affiancati, paralleli al flusso, rotanti oppure divergenti, inclinati fino a 30°÷40 ° per facilitare il passaggio del materiale</a:t>
            </a:r>
            <a:endParaRPr lang="en-US" dirty="0"/>
          </a:p>
        </p:txBody>
      </p:sp>
    </p:spTree>
    <p:extLst>
      <p:ext uri="{BB962C8B-B14F-4D97-AF65-F5344CB8AC3E}">
        <p14:creationId xmlns:p14="http://schemas.microsoft.com/office/powerpoint/2010/main" val="996766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86206" y="310270"/>
            <a:ext cx="7946170" cy="826361"/>
          </a:xfrm>
        </p:spPr>
        <p:txBody>
          <a:bodyPr>
            <a:noAutofit/>
          </a:bodyPr>
          <a:lstStyle/>
          <a:p>
            <a:pPr algn="l"/>
            <a:r>
              <a:rPr lang="it-IT" altLang="it-IT" sz="3200" b="1" kern="1200" dirty="0">
                <a:solidFill>
                  <a:srgbClr val="990000"/>
                </a:solidFill>
                <a:latin typeface="+mj-lt"/>
                <a:ea typeface="+mj-ea"/>
                <a:cs typeface="+mj-cs"/>
              </a:rPr>
              <a:t>LA SEPARAZIONE MAGNETICA DEI RIFIUTI (1)</a:t>
            </a:r>
          </a:p>
        </p:txBody>
      </p:sp>
      <p:sp>
        <p:nvSpPr>
          <p:cNvPr id="5" name="Segnaposto contenuto 4"/>
          <p:cNvSpPr>
            <a:spLocks noGrp="1"/>
          </p:cNvSpPr>
          <p:nvPr>
            <p:ph idx="1"/>
          </p:nvPr>
        </p:nvSpPr>
        <p:spPr>
          <a:xfrm>
            <a:off x="86205" y="1150615"/>
            <a:ext cx="9490931" cy="4506736"/>
          </a:xfrm>
        </p:spPr>
        <p:txBody>
          <a:bodyPr>
            <a:noAutofit/>
          </a:bodyPr>
          <a:lstStyle/>
          <a:p>
            <a:r>
              <a:rPr lang="it-IT" dirty="0"/>
              <a:t>La separazione magnetica è presente praticamente in tutti gli impianti fissi o mobili</a:t>
            </a:r>
            <a:endParaRPr lang="en-US" dirty="0"/>
          </a:p>
          <a:p>
            <a:r>
              <a:rPr lang="it-IT" dirty="0"/>
              <a:t>Il deferrizzatore, più comunemente detto “</a:t>
            </a:r>
            <a:r>
              <a:rPr lang="it-IT" dirty="0" err="1"/>
              <a:t>overband</a:t>
            </a:r>
            <a:r>
              <a:rPr lang="it-IT" dirty="0"/>
              <a:t>”, è costituito da un breve nastro trasportatore contenente un potente magnete, che viene sovrapposto al nastro principale con una direzione di scorrimento del nastro perpendicolare a quella del nastro principale</a:t>
            </a:r>
          </a:p>
          <a:p>
            <a:r>
              <a:rPr lang="it-IT" dirty="0"/>
              <a:t>I rottami ferrosi sono estratti durante il passaggio sotto il deferrizzatore</a:t>
            </a:r>
          </a:p>
          <a:p>
            <a:r>
              <a:rPr lang="it-IT" dirty="0"/>
              <a:t>Essi aderiscono alla faccia inferiore del nastro estrattore, sono portati fuori dal campo magnetico dallo scorrimento di quest’ultimo e cadono fuori dal nastro principale</a:t>
            </a:r>
            <a:endParaRPr lang="en-US" dirty="0"/>
          </a:p>
        </p:txBody>
      </p:sp>
    </p:spTree>
    <p:extLst>
      <p:ext uri="{BB962C8B-B14F-4D97-AF65-F5344CB8AC3E}">
        <p14:creationId xmlns:p14="http://schemas.microsoft.com/office/powerpoint/2010/main" val="1337984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D8875721-E954-0766-D0B6-861CB9F45E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99906"/>
            <a:ext cx="9915150" cy="7063419"/>
          </a:xfrm>
          <a:prstGeom prst="rect">
            <a:avLst/>
          </a:prstGeom>
        </p:spPr>
      </p:pic>
    </p:spTree>
    <p:extLst>
      <p:ext uri="{BB962C8B-B14F-4D97-AF65-F5344CB8AC3E}">
        <p14:creationId xmlns:p14="http://schemas.microsoft.com/office/powerpoint/2010/main" val="3535971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AEBC7B27-C01D-550A-875F-AD78D8CE8D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391" y="64167"/>
            <a:ext cx="7777629" cy="7777629"/>
          </a:xfrm>
          <a:prstGeom prst="rect">
            <a:avLst/>
          </a:prstGeom>
        </p:spPr>
      </p:pic>
    </p:spTree>
    <p:extLst>
      <p:ext uri="{BB962C8B-B14F-4D97-AF65-F5344CB8AC3E}">
        <p14:creationId xmlns:p14="http://schemas.microsoft.com/office/powerpoint/2010/main" val="1565137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86206" y="310270"/>
            <a:ext cx="7946170" cy="826361"/>
          </a:xfrm>
        </p:spPr>
        <p:txBody>
          <a:bodyPr>
            <a:noAutofit/>
          </a:bodyPr>
          <a:lstStyle/>
          <a:p>
            <a:pPr algn="l"/>
            <a:r>
              <a:rPr lang="it-IT" altLang="it-IT" sz="3200" b="1" kern="1200" dirty="0">
                <a:solidFill>
                  <a:srgbClr val="990000"/>
                </a:solidFill>
                <a:latin typeface="+mj-lt"/>
                <a:ea typeface="+mj-ea"/>
                <a:cs typeface="+mj-cs"/>
              </a:rPr>
              <a:t>LA SEPARAZIONE GRAVIMETRICA (1)</a:t>
            </a:r>
          </a:p>
        </p:txBody>
      </p:sp>
      <p:sp>
        <p:nvSpPr>
          <p:cNvPr id="5" name="Segnaposto contenuto 4"/>
          <p:cNvSpPr>
            <a:spLocks noGrp="1"/>
          </p:cNvSpPr>
          <p:nvPr>
            <p:ph idx="1"/>
          </p:nvPr>
        </p:nvSpPr>
        <p:spPr>
          <a:xfrm>
            <a:off x="86205" y="1150615"/>
            <a:ext cx="9490931" cy="4506736"/>
          </a:xfrm>
        </p:spPr>
        <p:txBody>
          <a:bodyPr>
            <a:noAutofit/>
          </a:bodyPr>
          <a:lstStyle/>
          <a:p>
            <a:r>
              <a:rPr lang="it-IT" sz="2800" kern="1200" dirty="0">
                <a:solidFill>
                  <a:schemeClr val="tx1"/>
                </a:solidFill>
                <a:effectLst/>
                <a:latin typeface="+mn-lt"/>
                <a:ea typeface="+mn-ea"/>
                <a:cs typeface="+mn-cs"/>
              </a:rPr>
              <a:t>Una fase particolarmente importante nel trattamento dei rifiuti da costruzione e demolizione è la separazione dei “materiali leggeri”, ossia l’allontanamento, dagli </a:t>
            </a:r>
            <a:r>
              <a:rPr lang="it-IT" dirty="0"/>
              <a:t>aggregati riciclati prodotti, di tutti quei materiali che non sono di natura lapidea (legno, plastica, carta, etc.)</a:t>
            </a:r>
            <a:endParaRPr lang="en-US" dirty="0"/>
          </a:p>
          <a:p>
            <a:r>
              <a:rPr lang="it-IT" dirty="0"/>
              <a:t>Tali materiali vengono denominati “leggeri”, poiché la maggior parte delle sostanze che influenzano negativamente le prestazioni degli aggregati riciclati, sia per calcestruzzo che per altri impieghi, hanno una massa volumica apparente sensibilmente inferiore (per la loro composizione o per la loro porosità o per ambedue i motivi) a quella dei grani di inerti di buona qualità</a:t>
            </a:r>
            <a:endParaRPr lang="en-US" dirty="0"/>
          </a:p>
        </p:txBody>
      </p:sp>
    </p:spTree>
    <p:extLst>
      <p:ext uri="{BB962C8B-B14F-4D97-AF65-F5344CB8AC3E}">
        <p14:creationId xmlns:p14="http://schemas.microsoft.com/office/powerpoint/2010/main" val="661736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86206" y="310270"/>
            <a:ext cx="7946170" cy="826361"/>
          </a:xfrm>
        </p:spPr>
        <p:txBody>
          <a:bodyPr>
            <a:noAutofit/>
          </a:bodyPr>
          <a:lstStyle/>
          <a:p>
            <a:pPr algn="l"/>
            <a:r>
              <a:rPr lang="it-IT" altLang="it-IT" sz="3200" b="1" kern="1200" dirty="0">
                <a:solidFill>
                  <a:srgbClr val="990000"/>
                </a:solidFill>
                <a:latin typeface="+mj-lt"/>
                <a:ea typeface="+mj-ea"/>
                <a:cs typeface="+mj-cs"/>
              </a:rPr>
              <a:t>LA SEPARAZIONE GRAVIMETRICA (2)</a:t>
            </a:r>
          </a:p>
        </p:txBody>
      </p:sp>
      <p:sp>
        <p:nvSpPr>
          <p:cNvPr id="5" name="Segnaposto contenuto 4"/>
          <p:cNvSpPr>
            <a:spLocks noGrp="1"/>
          </p:cNvSpPr>
          <p:nvPr>
            <p:ph idx="1"/>
          </p:nvPr>
        </p:nvSpPr>
        <p:spPr>
          <a:xfrm>
            <a:off x="86205" y="1150615"/>
            <a:ext cx="9490931" cy="4506736"/>
          </a:xfrm>
        </p:spPr>
        <p:txBody>
          <a:bodyPr>
            <a:noAutofit/>
          </a:bodyPr>
          <a:lstStyle/>
          <a:p>
            <a:r>
              <a:rPr lang="it-IT" dirty="0"/>
              <a:t>Proprio questa loro caratteristica viene utilizzata per separarli dagli aggregati riciclati</a:t>
            </a:r>
            <a:endParaRPr lang="en-US" dirty="0"/>
          </a:p>
          <a:p>
            <a:r>
              <a:rPr lang="it-IT" dirty="0"/>
              <a:t>Una prima separazione dei componenti leggeri può essere eseguita mediante cernita manuale sul materiale non ancora frantumato</a:t>
            </a:r>
            <a:endParaRPr lang="en-US" dirty="0"/>
          </a:p>
          <a:p>
            <a:r>
              <a:rPr lang="it-IT" dirty="0"/>
              <a:t>Negli impianti fissi tale operazione di cernita avviene in fase di accettazione del materiale in ingresso, dove i rifiuti conferiti vengono ispezionati dal personale</a:t>
            </a:r>
            <a:endParaRPr lang="en-US" dirty="0"/>
          </a:p>
          <a:p>
            <a:r>
              <a:rPr lang="it-IT" dirty="0"/>
              <a:t>I controlli in ingresso mirano ad accertare che i rifiuti siano inerti non pericolosi e non contengano materiali contaminati per i quali l’impianto non è autorizzato all’accettazione</a:t>
            </a:r>
          </a:p>
        </p:txBody>
      </p:sp>
    </p:spTree>
    <p:extLst>
      <p:ext uri="{BB962C8B-B14F-4D97-AF65-F5344CB8AC3E}">
        <p14:creationId xmlns:p14="http://schemas.microsoft.com/office/powerpoint/2010/main" val="3258203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273492" y="224405"/>
            <a:ext cx="7766876" cy="826361"/>
          </a:xfrm>
        </p:spPr>
        <p:txBody>
          <a:bodyPr>
            <a:noAutofit/>
          </a:bodyPr>
          <a:lstStyle/>
          <a:p>
            <a:pPr marL="0" indent="0" algn="l" defTabSz="521437" rtl="0" eaLnBrk="1" latinLnBrk="0" hangingPunct="1">
              <a:spcBef>
                <a:spcPct val="0"/>
              </a:spcBef>
              <a:buClr>
                <a:srgbClr val="990000"/>
              </a:buClr>
              <a:buFont typeface="Arial"/>
              <a:buNone/>
            </a:pPr>
            <a:r>
              <a:rPr lang="it-IT" altLang="it-IT" sz="3200" b="1" kern="1200" dirty="0">
                <a:solidFill>
                  <a:srgbClr val="990000"/>
                </a:solidFill>
                <a:latin typeface="+mj-lt"/>
                <a:ea typeface="+mj-ea"/>
                <a:cs typeface="+mj-cs"/>
              </a:rPr>
              <a:t>LA PRODUZIONE DI AGGREGATI RICICLATI (2)</a:t>
            </a:r>
          </a:p>
        </p:txBody>
      </p:sp>
      <p:sp>
        <p:nvSpPr>
          <p:cNvPr id="5" name="Segnaposto contenuto 4"/>
          <p:cNvSpPr>
            <a:spLocks noGrp="1"/>
          </p:cNvSpPr>
          <p:nvPr>
            <p:ph idx="1"/>
          </p:nvPr>
        </p:nvSpPr>
        <p:spPr>
          <a:xfrm>
            <a:off x="273492" y="1248378"/>
            <a:ext cx="9476436" cy="4832928"/>
          </a:xfrm>
        </p:spPr>
        <p:txBody>
          <a:bodyPr>
            <a:noAutofit/>
          </a:bodyPr>
          <a:lstStyle/>
          <a:p>
            <a:pPr marL="72000" indent="0">
              <a:spcBef>
                <a:spcPts val="0"/>
              </a:spcBef>
              <a:buNone/>
            </a:pPr>
            <a:r>
              <a:rPr lang="it-IT" dirty="0"/>
              <a:t>Un rifiuto cessa di essere tale, quando è stato sottoposto ad un’operazione di recupero, e nel rispetto delle seguenti condizioni:</a:t>
            </a:r>
          </a:p>
          <a:p>
            <a:pPr marL="603250" indent="-514350">
              <a:spcBef>
                <a:spcPts val="0"/>
              </a:spcBef>
              <a:buFont typeface="+mj-lt"/>
              <a:buAutoNum type="arabicParenR"/>
            </a:pPr>
            <a:r>
              <a:rPr lang="it-IT" dirty="0"/>
              <a:t>la sostanza o l’oggetto è comunemente utilizzato per scopi specifici;</a:t>
            </a:r>
          </a:p>
          <a:p>
            <a:pPr marL="603250" indent="-514350">
              <a:spcBef>
                <a:spcPts val="0"/>
              </a:spcBef>
              <a:buFont typeface="+mj-lt"/>
              <a:buAutoNum type="arabicParenR"/>
            </a:pPr>
            <a:r>
              <a:rPr lang="it-IT" dirty="0"/>
              <a:t>esiste un mercato o una domanda per tale sostanza od oggetto;</a:t>
            </a:r>
          </a:p>
          <a:p>
            <a:pPr marL="603250" indent="-514350">
              <a:spcBef>
                <a:spcPts val="0"/>
              </a:spcBef>
              <a:buFont typeface="+mj-lt"/>
              <a:buAutoNum type="arabicParenR"/>
            </a:pPr>
            <a:r>
              <a:rPr lang="it-IT" dirty="0"/>
              <a:t>la sostanza o l’oggetto soddisfa i requisiti tecnici per gli scopi specifici e rispetta la normativa e gli standard esistenti applicabili ai prodotti;</a:t>
            </a:r>
          </a:p>
          <a:p>
            <a:pPr marL="603250" indent="-514350">
              <a:spcBef>
                <a:spcPts val="0"/>
              </a:spcBef>
              <a:buFont typeface="+mj-lt"/>
              <a:buAutoNum type="arabicParenR"/>
            </a:pPr>
            <a:r>
              <a:rPr lang="it-IT" dirty="0"/>
              <a:t>l’utilizzo della sostanza o dell’oggetto non porterà a impatti complessivi negativi sull’ambiente o sulla salute umana</a:t>
            </a:r>
          </a:p>
        </p:txBody>
      </p:sp>
    </p:spTree>
    <p:extLst>
      <p:ext uri="{BB962C8B-B14F-4D97-AF65-F5344CB8AC3E}">
        <p14:creationId xmlns:p14="http://schemas.microsoft.com/office/powerpoint/2010/main" val="178903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86206" y="310270"/>
            <a:ext cx="7946170" cy="826361"/>
          </a:xfrm>
        </p:spPr>
        <p:txBody>
          <a:bodyPr>
            <a:noAutofit/>
          </a:bodyPr>
          <a:lstStyle/>
          <a:p>
            <a:pPr algn="l"/>
            <a:r>
              <a:rPr lang="it-IT" altLang="it-IT" sz="3200" b="1" kern="1200" dirty="0">
                <a:solidFill>
                  <a:srgbClr val="990000"/>
                </a:solidFill>
                <a:latin typeface="+mj-lt"/>
                <a:ea typeface="+mj-ea"/>
                <a:cs typeface="+mj-cs"/>
              </a:rPr>
              <a:t>LA SEPARAZIONE GRAVIMETRICA (3)</a:t>
            </a:r>
          </a:p>
        </p:txBody>
      </p:sp>
      <p:sp>
        <p:nvSpPr>
          <p:cNvPr id="5" name="Segnaposto contenuto 4"/>
          <p:cNvSpPr>
            <a:spLocks noGrp="1"/>
          </p:cNvSpPr>
          <p:nvPr>
            <p:ph idx="1"/>
          </p:nvPr>
        </p:nvSpPr>
        <p:spPr>
          <a:xfrm>
            <a:off x="86205" y="1896568"/>
            <a:ext cx="9490931" cy="4506736"/>
          </a:xfrm>
        </p:spPr>
        <p:txBody>
          <a:bodyPr>
            <a:noAutofit/>
          </a:bodyPr>
          <a:lstStyle/>
          <a:p>
            <a:r>
              <a:rPr lang="it-IT" dirty="0"/>
              <a:t>Gli autocarri ispezionati vengono poi avviati a stoccaggi separati a seconda del materiale che trasportano (per esempio, prevalentemente calcestruzzo, prevalentemente laterizi, materiali di pavimentazione, etc.)</a:t>
            </a:r>
          </a:p>
          <a:p>
            <a:r>
              <a:rPr lang="it-IT" dirty="0"/>
              <a:t>Questo ultimo aspetto risulta particolarmente importante per poter garantire adeguati mix-design delle tipologie di rifiuti in ingresso all’impianto al fine di ottenere aggregati riciclati aventi caratteristiche adatte agli utilizzi cui sono destinati</a:t>
            </a:r>
            <a:endParaRPr lang="en-US" dirty="0"/>
          </a:p>
        </p:txBody>
      </p:sp>
    </p:spTree>
    <p:extLst>
      <p:ext uri="{BB962C8B-B14F-4D97-AF65-F5344CB8AC3E}">
        <p14:creationId xmlns:p14="http://schemas.microsoft.com/office/powerpoint/2010/main" val="3912719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86206" y="310270"/>
            <a:ext cx="7946170" cy="826361"/>
          </a:xfrm>
        </p:spPr>
        <p:txBody>
          <a:bodyPr>
            <a:noAutofit/>
          </a:bodyPr>
          <a:lstStyle/>
          <a:p>
            <a:pPr algn="l"/>
            <a:r>
              <a:rPr lang="it-IT" altLang="it-IT" sz="3200" b="1" kern="1200" dirty="0">
                <a:solidFill>
                  <a:srgbClr val="990000"/>
                </a:solidFill>
                <a:latin typeface="+mj-lt"/>
                <a:ea typeface="+mj-ea"/>
                <a:cs typeface="+mj-cs"/>
              </a:rPr>
              <a:t>LA SEPARAZIONE GRAVIMETRICA (4)</a:t>
            </a:r>
          </a:p>
        </p:txBody>
      </p:sp>
      <p:sp>
        <p:nvSpPr>
          <p:cNvPr id="5" name="Segnaposto contenuto 4"/>
          <p:cNvSpPr>
            <a:spLocks noGrp="1"/>
          </p:cNvSpPr>
          <p:nvPr>
            <p:ph idx="1"/>
          </p:nvPr>
        </p:nvSpPr>
        <p:spPr>
          <a:xfrm>
            <a:off x="86205" y="1150615"/>
            <a:ext cx="9490931" cy="4506736"/>
          </a:xfrm>
        </p:spPr>
        <p:txBody>
          <a:bodyPr>
            <a:noAutofit/>
          </a:bodyPr>
          <a:lstStyle/>
          <a:p>
            <a:pPr marL="0" indent="0">
              <a:buNone/>
            </a:pPr>
            <a:r>
              <a:rPr lang="it-IT" dirty="0"/>
              <a:t>Le principali categorie di macchine di separazione sono:</a:t>
            </a:r>
            <a:endParaRPr lang="en-US" dirty="0"/>
          </a:p>
          <a:p>
            <a:pPr marL="514350" lvl="0" indent="-514350">
              <a:buFont typeface="+mj-lt"/>
              <a:buAutoNum type="alphaUcPeriod"/>
            </a:pPr>
            <a:r>
              <a:rPr lang="it-IT" dirty="0"/>
              <a:t>macchine per la separazione a secco a controcorrente (flusso verticale)</a:t>
            </a:r>
            <a:endParaRPr lang="en-US" dirty="0"/>
          </a:p>
          <a:p>
            <a:pPr marL="514350" lvl="0" indent="-514350">
              <a:buFont typeface="+mj-lt"/>
              <a:buAutoNum type="alphaUcPeriod"/>
            </a:pPr>
            <a:r>
              <a:rPr lang="it-IT" dirty="0"/>
              <a:t>macchine per la separazione a secco a deviazione della traiettoria (flusso orizzontale)</a:t>
            </a:r>
            <a:endParaRPr lang="en-US" dirty="0"/>
          </a:p>
          <a:p>
            <a:pPr marL="514350" lvl="0" indent="-514350">
              <a:buFont typeface="+mj-lt"/>
              <a:buAutoNum type="alphaUcPeriod"/>
            </a:pPr>
            <a:r>
              <a:rPr lang="it-IT" dirty="0"/>
              <a:t>macchine per la separazione a secco a letto fluidizzato (crivelli ad aria)</a:t>
            </a:r>
            <a:endParaRPr lang="en-US" dirty="0"/>
          </a:p>
          <a:p>
            <a:pPr marL="514350" lvl="0" indent="-514350">
              <a:buFont typeface="+mj-lt"/>
              <a:buAutoNum type="alphaUcPeriod"/>
            </a:pPr>
            <a:r>
              <a:rPr lang="it-IT" dirty="0"/>
              <a:t>vagli aspirati</a:t>
            </a:r>
            <a:endParaRPr lang="en-US" dirty="0"/>
          </a:p>
          <a:p>
            <a:pPr marL="514350" lvl="0" indent="-514350">
              <a:buFont typeface="+mj-lt"/>
              <a:buAutoNum type="alphaUcPeriod"/>
            </a:pPr>
            <a:r>
              <a:rPr lang="it-IT" dirty="0"/>
              <a:t>macchine per la separazione dall’aria dei materiali solidi trasportati (cicloni, casse a polvere, filtri)</a:t>
            </a:r>
            <a:endParaRPr lang="en-US" dirty="0"/>
          </a:p>
        </p:txBody>
      </p:sp>
    </p:spTree>
    <p:extLst>
      <p:ext uri="{BB962C8B-B14F-4D97-AF65-F5344CB8AC3E}">
        <p14:creationId xmlns:p14="http://schemas.microsoft.com/office/powerpoint/2010/main" val="455151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Diagram&#10;&#10;Description automatically generated">
            <a:extLst>
              <a:ext uri="{FF2B5EF4-FFF2-40B4-BE49-F238E27FC236}">
                <a16:creationId xmlns:a16="http://schemas.microsoft.com/office/drawing/2014/main" id="{F38C3135-1FBF-AA58-A40A-58E64D9B418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135" y="1219200"/>
            <a:ext cx="10608003" cy="5149516"/>
          </a:xfrm>
          <a:prstGeom prst="rect">
            <a:avLst/>
          </a:prstGeom>
          <a:noFill/>
          <a:ln>
            <a:noFill/>
          </a:ln>
        </p:spPr>
      </p:pic>
    </p:spTree>
    <p:extLst>
      <p:ext uri="{BB962C8B-B14F-4D97-AF65-F5344CB8AC3E}">
        <p14:creationId xmlns:p14="http://schemas.microsoft.com/office/powerpoint/2010/main" val="1142953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Diagram&#10;&#10;Description automatically generated">
            <a:extLst>
              <a:ext uri="{FF2B5EF4-FFF2-40B4-BE49-F238E27FC236}">
                <a16:creationId xmlns:a16="http://schemas.microsoft.com/office/drawing/2014/main" id="{FF02EF81-2ACE-5A01-205E-017E1D87DB44}"/>
              </a:ext>
            </a:extLst>
          </p:cNvPr>
          <p:cNvPicPr>
            <a:picLocks noChangeAspect="1"/>
          </p:cNvPicPr>
          <p:nvPr/>
        </p:nvPicPr>
        <p:blipFill>
          <a:blip r:embed="rId2">
            <a:extLst>
              <a:ext uri="{28A0092B-C50C-407E-A947-70E740481C1C}">
                <a14:useLocalDpi xmlns:a14="http://schemas.microsoft.com/office/drawing/2010/main" val="0"/>
              </a:ext>
            </a:extLst>
          </a:blip>
          <a:srcRect l="4849"/>
          <a:stretch>
            <a:fillRect/>
          </a:stretch>
        </p:blipFill>
        <p:spPr>
          <a:xfrm>
            <a:off x="62482" y="1251283"/>
            <a:ext cx="10632743" cy="5093369"/>
          </a:xfrm>
          <a:prstGeom prst="rect">
            <a:avLst/>
          </a:prstGeom>
        </p:spPr>
      </p:pic>
    </p:spTree>
    <p:extLst>
      <p:ext uri="{BB962C8B-B14F-4D97-AF65-F5344CB8AC3E}">
        <p14:creationId xmlns:p14="http://schemas.microsoft.com/office/powerpoint/2010/main" val="39315204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Diagram&#10;&#10;Description automatically generated">
            <a:extLst>
              <a:ext uri="{FF2B5EF4-FFF2-40B4-BE49-F238E27FC236}">
                <a16:creationId xmlns:a16="http://schemas.microsoft.com/office/drawing/2014/main" id="{21C5A80F-3363-8584-C00B-A10904BFD582}"/>
              </a:ext>
            </a:extLst>
          </p:cNvPr>
          <p:cNvPicPr>
            <a:picLocks noChangeAspect="1"/>
          </p:cNvPicPr>
          <p:nvPr/>
        </p:nvPicPr>
        <p:blipFill>
          <a:blip r:embed="rId2">
            <a:extLst>
              <a:ext uri="{28A0092B-C50C-407E-A947-70E740481C1C}">
                <a14:useLocalDpi xmlns:a14="http://schemas.microsoft.com/office/drawing/2010/main" val="0"/>
              </a:ext>
            </a:extLst>
          </a:blip>
          <a:srcRect l="4427"/>
          <a:stretch>
            <a:fillRect/>
          </a:stretch>
        </p:blipFill>
        <p:spPr>
          <a:xfrm>
            <a:off x="33516" y="1122947"/>
            <a:ext cx="10623610" cy="5317958"/>
          </a:xfrm>
          <a:prstGeom prst="rect">
            <a:avLst/>
          </a:prstGeom>
        </p:spPr>
      </p:pic>
    </p:spTree>
    <p:extLst>
      <p:ext uri="{BB962C8B-B14F-4D97-AF65-F5344CB8AC3E}">
        <p14:creationId xmlns:p14="http://schemas.microsoft.com/office/powerpoint/2010/main" val="3355671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306543" y="274087"/>
            <a:ext cx="7946170" cy="826361"/>
          </a:xfrm>
        </p:spPr>
        <p:txBody>
          <a:bodyPr>
            <a:noAutofit/>
          </a:bodyPr>
          <a:lstStyle/>
          <a:p>
            <a:pPr marL="0" indent="0" algn="l" defTabSz="521437" rtl="0" eaLnBrk="1" latinLnBrk="0" hangingPunct="1">
              <a:spcBef>
                <a:spcPct val="0"/>
              </a:spcBef>
              <a:buClr>
                <a:srgbClr val="990000"/>
              </a:buClr>
              <a:buFont typeface="Arial"/>
              <a:buNone/>
            </a:pPr>
            <a:r>
              <a:rPr lang="it-IT" altLang="it-IT" sz="3200" b="1" kern="1200" dirty="0">
                <a:solidFill>
                  <a:srgbClr val="990000"/>
                </a:solidFill>
                <a:latin typeface="+mj-lt"/>
                <a:ea typeface="+mj-ea"/>
                <a:cs typeface="+mj-cs"/>
              </a:rPr>
              <a:t>LA PRODUZIONE DI AGGREGATI RICICLATI (3)</a:t>
            </a:r>
          </a:p>
        </p:txBody>
      </p:sp>
      <p:sp>
        <p:nvSpPr>
          <p:cNvPr id="5" name="Segnaposto contenuto 4"/>
          <p:cNvSpPr>
            <a:spLocks noGrp="1"/>
          </p:cNvSpPr>
          <p:nvPr>
            <p:ph idx="1"/>
          </p:nvPr>
        </p:nvSpPr>
        <p:spPr>
          <a:xfrm>
            <a:off x="306543" y="1854312"/>
            <a:ext cx="8627487" cy="3650016"/>
          </a:xfrm>
        </p:spPr>
        <p:txBody>
          <a:bodyPr>
            <a:noAutofit/>
          </a:bodyPr>
          <a:lstStyle/>
          <a:p>
            <a:r>
              <a:rPr lang="it-IT" sz="2800" dirty="0"/>
              <a:t>Le norme europee armonizzate pertinenti gli aggregati riciclati hanno introdotto, ormai da diversi anni, il concetto che i prodotti immessi sul mercato devono essere valutati per le proprie caratteristiche prestazionali e non in base alla loro natura</a:t>
            </a:r>
          </a:p>
          <a:p>
            <a:r>
              <a:rPr lang="it-IT" sz="2800" dirty="0"/>
              <a:t>Solo la marcatura CE degli aggregati (ovviamente laddove correttamente apposta!) è in grado di garantire l’utilizzatore finale sulle caratteristiche del materiale acquistato</a:t>
            </a:r>
          </a:p>
        </p:txBody>
      </p:sp>
    </p:spTree>
    <p:extLst>
      <p:ext uri="{BB962C8B-B14F-4D97-AF65-F5344CB8AC3E}">
        <p14:creationId xmlns:p14="http://schemas.microsoft.com/office/powerpoint/2010/main" val="35558156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295526" y="368446"/>
            <a:ext cx="7946170" cy="826361"/>
          </a:xfrm>
        </p:spPr>
        <p:txBody>
          <a:bodyPr>
            <a:noAutofit/>
          </a:bodyPr>
          <a:lstStyle/>
          <a:p>
            <a:pPr marL="0" indent="0" algn="l" defTabSz="521437" rtl="0" eaLnBrk="1" latinLnBrk="0" hangingPunct="1">
              <a:spcBef>
                <a:spcPct val="0"/>
              </a:spcBef>
              <a:buClr>
                <a:srgbClr val="990000"/>
              </a:buClr>
              <a:buFont typeface="Arial"/>
              <a:buNone/>
            </a:pPr>
            <a:r>
              <a:rPr lang="it-IT" altLang="it-IT" sz="3200" b="1" kern="1200" dirty="0">
                <a:solidFill>
                  <a:srgbClr val="990000"/>
                </a:solidFill>
                <a:latin typeface="+mj-lt"/>
                <a:ea typeface="+mj-ea"/>
                <a:cs typeface="+mj-cs"/>
              </a:rPr>
              <a:t>LA PRODUZIONE DI AGGREGATI RICICLATI (4)</a:t>
            </a:r>
          </a:p>
        </p:txBody>
      </p:sp>
      <p:sp>
        <p:nvSpPr>
          <p:cNvPr id="5" name="Segnaposto contenuto 4"/>
          <p:cNvSpPr>
            <a:spLocks noGrp="1"/>
          </p:cNvSpPr>
          <p:nvPr>
            <p:ph idx="1"/>
          </p:nvPr>
        </p:nvSpPr>
        <p:spPr>
          <a:xfrm>
            <a:off x="295526" y="1690991"/>
            <a:ext cx="9105148" cy="5006587"/>
          </a:xfrm>
        </p:spPr>
        <p:txBody>
          <a:bodyPr>
            <a:noAutofit/>
          </a:bodyPr>
          <a:lstStyle/>
          <a:p>
            <a:r>
              <a:rPr lang="it-IT" sz="2800" dirty="0"/>
              <a:t>Spetta all’utilizzatore richiedere in funzione dell’impiego previsto caratteristiche minime agli aggregati ed al produttore garantirle</a:t>
            </a:r>
          </a:p>
          <a:p>
            <a:r>
              <a:rPr lang="it-IT" sz="2800" dirty="0"/>
              <a:t>Obbligo di marcatura CE è in vigore in Italia dal 2007, ma di fatto è applicato solo nel settore del calcestruzzo, mentre per gli altri impieghi molto è lasciato all’indeterminazione</a:t>
            </a:r>
          </a:p>
          <a:p>
            <a:r>
              <a:rPr lang="it-IT" sz="2800" dirty="0"/>
              <a:t>ANPAR ritiene che se i progettisti ed i Direttori dei Lavori imponessero l’accompagnamento del materiale con la dovuta documentazione (etichettatura CE e Dichiarazione di Prestazione - </a:t>
            </a:r>
            <a:r>
              <a:rPr lang="it-IT" sz="2800" dirty="0" err="1"/>
              <a:t>DoP</a:t>
            </a:r>
            <a:r>
              <a:rPr lang="it-IT" sz="2800" dirty="0"/>
              <a:t>), la gran parte dei problemi del mercato sarebbero risolti</a:t>
            </a:r>
          </a:p>
        </p:txBody>
      </p:sp>
    </p:spTree>
    <p:extLst>
      <p:ext uri="{BB962C8B-B14F-4D97-AF65-F5344CB8AC3E}">
        <p14:creationId xmlns:p14="http://schemas.microsoft.com/office/powerpoint/2010/main" val="611830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86206" y="1095559"/>
            <a:ext cx="7946170" cy="826361"/>
          </a:xfrm>
        </p:spPr>
        <p:txBody>
          <a:bodyPr>
            <a:noAutofit/>
          </a:bodyPr>
          <a:lstStyle/>
          <a:p>
            <a:pPr marL="0" indent="0" algn="l" defTabSz="521437" rtl="0" eaLnBrk="1" latinLnBrk="0" hangingPunct="1">
              <a:spcBef>
                <a:spcPct val="0"/>
              </a:spcBef>
              <a:buClr>
                <a:srgbClr val="990000"/>
              </a:buClr>
              <a:buFont typeface="Arial"/>
              <a:buNone/>
            </a:pPr>
            <a:r>
              <a:rPr lang="it-IT" altLang="it-IT" sz="3200" b="1" kern="1200" dirty="0">
                <a:solidFill>
                  <a:srgbClr val="990000"/>
                </a:solidFill>
                <a:latin typeface="+mj-lt"/>
                <a:ea typeface="+mj-ea"/>
                <a:cs typeface="+mj-cs"/>
              </a:rPr>
              <a:t>LA PRODUZIONE DI AGGREGATI RICICLATI (5)</a:t>
            </a:r>
          </a:p>
        </p:txBody>
      </p:sp>
      <p:sp>
        <p:nvSpPr>
          <p:cNvPr id="5" name="Segnaposto contenuto 4"/>
          <p:cNvSpPr>
            <a:spLocks noGrp="1"/>
          </p:cNvSpPr>
          <p:nvPr>
            <p:ph idx="1"/>
          </p:nvPr>
        </p:nvSpPr>
        <p:spPr>
          <a:xfrm>
            <a:off x="86207" y="1971183"/>
            <a:ext cx="10159479" cy="4385550"/>
          </a:xfrm>
        </p:spPr>
        <p:txBody>
          <a:bodyPr>
            <a:noAutofit/>
          </a:bodyPr>
          <a:lstStyle/>
          <a:p>
            <a:pPr marL="0">
              <a:lnSpc>
                <a:spcPct val="150000"/>
              </a:lnSpc>
              <a:spcBef>
                <a:spcPts val="0"/>
              </a:spcBef>
            </a:pPr>
            <a:r>
              <a:rPr lang="it-IT" sz="2800" dirty="0"/>
              <a:t>Esistono impianti fissi e mobili</a:t>
            </a:r>
          </a:p>
          <a:p>
            <a:pPr marL="0">
              <a:lnSpc>
                <a:spcPct val="150000"/>
              </a:lnSpc>
              <a:spcBef>
                <a:spcPts val="0"/>
              </a:spcBef>
            </a:pPr>
            <a:r>
              <a:rPr lang="it-IT" altLang="it-IT" dirty="0"/>
              <a:t>La definizione è ingannevole</a:t>
            </a:r>
          </a:p>
          <a:p>
            <a:pPr marL="0">
              <a:lnSpc>
                <a:spcPct val="150000"/>
              </a:lnSpc>
              <a:spcBef>
                <a:spcPts val="0"/>
              </a:spcBef>
            </a:pPr>
            <a:r>
              <a:rPr lang="it-IT" altLang="it-IT" dirty="0"/>
              <a:t>Hanno diverse finalità e possono coesistere</a:t>
            </a:r>
          </a:p>
          <a:p>
            <a:pPr marL="0">
              <a:lnSpc>
                <a:spcPct val="150000"/>
              </a:lnSpc>
              <a:spcBef>
                <a:spcPts val="0"/>
              </a:spcBef>
            </a:pPr>
            <a:r>
              <a:rPr lang="it-IT" altLang="it-IT" dirty="0"/>
              <a:t>Esistono diverse tipologie di aggregati riciclati</a:t>
            </a:r>
          </a:p>
          <a:p>
            <a:pPr>
              <a:lnSpc>
                <a:spcPct val="150000"/>
              </a:lnSpc>
              <a:spcBef>
                <a:spcPts val="0"/>
              </a:spcBef>
            </a:pPr>
            <a:r>
              <a:rPr lang="it-IT" altLang="it-IT" dirty="0"/>
              <a:t>La scelta della tecnologia di recupero dipende dalla tipologia di rifiuto e dagli scopi prefissati</a:t>
            </a:r>
          </a:p>
        </p:txBody>
      </p:sp>
    </p:spTree>
    <p:extLst>
      <p:ext uri="{BB962C8B-B14F-4D97-AF65-F5344CB8AC3E}">
        <p14:creationId xmlns:p14="http://schemas.microsoft.com/office/powerpoint/2010/main" val="4374999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86206" y="397732"/>
            <a:ext cx="7946170" cy="826361"/>
          </a:xfrm>
        </p:spPr>
        <p:txBody>
          <a:bodyPr>
            <a:noAutofit/>
          </a:bodyPr>
          <a:lstStyle/>
          <a:p>
            <a:pPr marL="0" indent="0" algn="l" defTabSz="521437" rtl="0" eaLnBrk="1" latinLnBrk="0" hangingPunct="1">
              <a:spcBef>
                <a:spcPct val="0"/>
              </a:spcBef>
              <a:buClr>
                <a:srgbClr val="990000"/>
              </a:buClr>
              <a:buFont typeface="Arial"/>
              <a:buNone/>
            </a:pPr>
            <a:r>
              <a:rPr lang="it-IT" altLang="it-IT" sz="3200" b="1" kern="1200" dirty="0">
                <a:solidFill>
                  <a:srgbClr val="990000"/>
                </a:solidFill>
                <a:latin typeface="+mj-lt"/>
                <a:ea typeface="+mj-ea"/>
                <a:cs typeface="+mj-cs"/>
              </a:rPr>
              <a:t>LA PRODUZIONE DI AGGREGATI RICICLATI (6)</a:t>
            </a:r>
          </a:p>
        </p:txBody>
      </p:sp>
      <p:sp>
        <p:nvSpPr>
          <p:cNvPr id="5" name="Segnaposto contenuto 4"/>
          <p:cNvSpPr>
            <a:spLocks noGrp="1"/>
          </p:cNvSpPr>
          <p:nvPr>
            <p:ph idx="1"/>
          </p:nvPr>
        </p:nvSpPr>
        <p:spPr>
          <a:xfrm>
            <a:off x="86208" y="1620774"/>
            <a:ext cx="9819792" cy="4170425"/>
          </a:xfrm>
        </p:spPr>
        <p:txBody>
          <a:bodyPr>
            <a:noAutofit/>
          </a:bodyPr>
          <a:lstStyle/>
          <a:p>
            <a:pPr marL="0" indent="0" algn="l" defTabSz="521437" rtl="0" eaLnBrk="1" latinLnBrk="0" hangingPunct="1">
              <a:spcBef>
                <a:spcPts val="0"/>
              </a:spcBef>
              <a:spcAft>
                <a:spcPts val="600"/>
              </a:spcAft>
              <a:buClr>
                <a:srgbClr val="990000"/>
              </a:buClr>
              <a:buFont typeface="Arial"/>
              <a:buNone/>
            </a:pPr>
            <a:r>
              <a:rPr lang="it-IT" altLang="it-IT" sz="3200" b="1" kern="1200" dirty="0">
                <a:solidFill>
                  <a:srgbClr val="990000"/>
                </a:solidFill>
                <a:latin typeface="+mj-lt"/>
                <a:ea typeface="+mj-ea"/>
                <a:cs typeface="+mj-cs"/>
              </a:rPr>
              <a:t>IMPIANTI MOBILI</a:t>
            </a:r>
          </a:p>
          <a:p>
            <a:pPr marL="365125" indent="-365125" defTabSz="146050">
              <a:spcBef>
                <a:spcPts val="0"/>
              </a:spcBef>
              <a:spcAft>
                <a:spcPts val="600"/>
              </a:spcAft>
            </a:pPr>
            <a:r>
              <a:rPr lang="it-IT" altLang="it-IT" dirty="0"/>
              <a:t>Molto compatti e trasportabili</a:t>
            </a:r>
          </a:p>
          <a:p>
            <a:pPr marL="365125" indent="-365125" defTabSz="146050">
              <a:spcBef>
                <a:spcPts val="0"/>
              </a:spcBef>
              <a:spcAft>
                <a:spcPts val="600"/>
              </a:spcAft>
            </a:pPr>
            <a:r>
              <a:rPr lang="it-IT" altLang="it-IT" dirty="0"/>
              <a:t>Non sono dotati di raffinate tecnologie, ma sono in grado di ridurre la granulometria dei rifiuti</a:t>
            </a:r>
          </a:p>
          <a:p>
            <a:pPr marL="365125" indent="-365125" defTabSz="146050">
              <a:spcBef>
                <a:spcPts val="0"/>
              </a:spcBef>
              <a:spcAft>
                <a:spcPts val="600"/>
              </a:spcAft>
            </a:pPr>
            <a:r>
              <a:rPr lang="it-IT" altLang="it-IT" dirty="0"/>
              <a:t>Hanno produzioni variabili con la granulometria massima</a:t>
            </a:r>
          </a:p>
          <a:p>
            <a:pPr marL="365125" indent="-365125" defTabSz="146050">
              <a:spcBef>
                <a:spcPts val="0"/>
              </a:spcBef>
              <a:spcAft>
                <a:spcPts val="600"/>
              </a:spcAft>
            </a:pPr>
            <a:r>
              <a:rPr lang="it-IT" altLang="it-IT" dirty="0"/>
              <a:t>Separano usualmente la frazione fine dei rifiuti in ingresso</a:t>
            </a:r>
          </a:p>
          <a:p>
            <a:pPr marL="365125" indent="-365125" defTabSz="146050">
              <a:spcBef>
                <a:spcPts val="0"/>
              </a:spcBef>
              <a:spcAft>
                <a:spcPts val="600"/>
              </a:spcAft>
            </a:pPr>
            <a:r>
              <a:rPr lang="it-IT" altLang="it-IT" dirty="0"/>
              <a:t>Sono spesso dotati di </a:t>
            </a:r>
            <a:r>
              <a:rPr lang="it-IT" altLang="it-IT" dirty="0" err="1"/>
              <a:t>gingoli</a:t>
            </a:r>
            <a:r>
              <a:rPr lang="it-IT" altLang="it-IT" dirty="0"/>
              <a:t> per consentire un agile spostamento della macchina all’interno del cantiere</a:t>
            </a:r>
          </a:p>
          <a:p>
            <a:pPr marL="365125" indent="-365125" defTabSz="146050">
              <a:spcBef>
                <a:spcPts val="0"/>
              </a:spcBef>
              <a:spcAft>
                <a:spcPts val="600"/>
              </a:spcAft>
            </a:pPr>
            <a:r>
              <a:rPr lang="it-IT" altLang="it-IT" dirty="0"/>
              <a:t>Sono autonomi energeticamente</a:t>
            </a:r>
          </a:p>
        </p:txBody>
      </p:sp>
    </p:spTree>
    <p:extLst>
      <p:ext uri="{BB962C8B-B14F-4D97-AF65-F5344CB8AC3E}">
        <p14:creationId xmlns:p14="http://schemas.microsoft.com/office/powerpoint/2010/main" val="10890073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mmagine che contiene aria aperta, cielo, terreno, veicolo&#10;&#10;Descrizione generata automaticamente">
            <a:extLst>
              <a:ext uri="{FF2B5EF4-FFF2-40B4-BE49-F238E27FC236}">
                <a16:creationId xmlns:a16="http://schemas.microsoft.com/office/drawing/2014/main" id="{3DF807C2-8F1B-F479-58E6-299519C30BD5}"/>
              </a:ext>
            </a:extLst>
          </p:cNvPr>
          <p:cNvPicPr>
            <a:picLocks noChangeAspect="1"/>
          </p:cNvPicPr>
          <p:nvPr/>
        </p:nvPicPr>
        <p:blipFill>
          <a:blip r:embed="rId2"/>
          <a:stretch>
            <a:fillRect/>
          </a:stretch>
        </p:blipFill>
        <p:spPr>
          <a:xfrm>
            <a:off x="835913" y="0"/>
            <a:ext cx="9016811" cy="7562850"/>
          </a:xfrm>
          <a:prstGeom prst="rect">
            <a:avLst/>
          </a:prstGeom>
        </p:spPr>
      </p:pic>
    </p:spTree>
    <p:extLst>
      <p:ext uri="{BB962C8B-B14F-4D97-AF65-F5344CB8AC3E}">
        <p14:creationId xmlns:p14="http://schemas.microsoft.com/office/powerpoint/2010/main" val="3026490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86206" y="1095559"/>
            <a:ext cx="7946170" cy="826361"/>
          </a:xfrm>
        </p:spPr>
        <p:txBody>
          <a:bodyPr>
            <a:noAutofit/>
          </a:bodyPr>
          <a:lstStyle/>
          <a:p>
            <a:pPr algn="l" defTabSz="521437" rtl="0" eaLnBrk="1" latinLnBrk="0" hangingPunct="1">
              <a:spcBef>
                <a:spcPct val="0"/>
              </a:spcBef>
              <a:buNone/>
            </a:pPr>
            <a:r>
              <a:rPr lang="it-IT" altLang="it-IT" sz="3200" b="1" kern="1200" dirty="0">
                <a:solidFill>
                  <a:srgbClr val="990000"/>
                </a:solidFill>
                <a:latin typeface="+mj-lt"/>
                <a:ea typeface="+mj-ea"/>
                <a:cs typeface="+mj-cs"/>
              </a:rPr>
              <a:t>LA PRODUZIONE DI AGGREGATI RICICLATI (7)</a:t>
            </a:r>
          </a:p>
        </p:txBody>
      </p:sp>
      <p:sp>
        <p:nvSpPr>
          <p:cNvPr id="5" name="Segnaposto contenuto 4"/>
          <p:cNvSpPr>
            <a:spLocks noGrp="1"/>
          </p:cNvSpPr>
          <p:nvPr>
            <p:ph idx="1"/>
          </p:nvPr>
        </p:nvSpPr>
        <p:spPr>
          <a:xfrm>
            <a:off x="86207" y="2422875"/>
            <a:ext cx="8837455" cy="3650016"/>
          </a:xfrm>
        </p:spPr>
        <p:txBody>
          <a:bodyPr>
            <a:noAutofit/>
          </a:bodyPr>
          <a:lstStyle/>
          <a:p>
            <a:pPr marL="0" indent="0" algn="l" defTabSz="521437" rtl="0" eaLnBrk="1" latinLnBrk="0" hangingPunct="1">
              <a:spcBef>
                <a:spcPct val="0"/>
              </a:spcBef>
              <a:buClr>
                <a:srgbClr val="990000"/>
              </a:buClr>
              <a:buFont typeface="Arial"/>
              <a:buNone/>
            </a:pPr>
            <a:r>
              <a:rPr lang="it-IT" altLang="it-IT" sz="3200" b="1" kern="1200" dirty="0">
                <a:solidFill>
                  <a:srgbClr val="990000"/>
                </a:solidFill>
                <a:latin typeface="+mj-lt"/>
                <a:ea typeface="+mj-ea"/>
                <a:cs typeface="+mj-cs"/>
              </a:rPr>
              <a:t>IMPIANTI FISSI</a:t>
            </a:r>
          </a:p>
          <a:p>
            <a:pPr marL="365125" indent="-365125" defTabSz="146050">
              <a:spcBef>
                <a:spcPts val="0"/>
              </a:spcBef>
            </a:pPr>
            <a:r>
              <a:rPr lang="it-IT" altLang="it-IT" dirty="0"/>
              <a:t>Stazione di ingresso, stoccaggio, controllo qualità, eliminazione frazione leggera, protezione da rumore e polveri, etc.</a:t>
            </a:r>
          </a:p>
          <a:p>
            <a:pPr marL="365125" indent="-365125" defTabSz="146050">
              <a:spcBef>
                <a:spcPts val="0"/>
              </a:spcBef>
            </a:pPr>
            <a:r>
              <a:rPr lang="it-IT" altLang="it-IT" dirty="0"/>
              <a:t>Sono in grado di ottenere aggregati di buona qualità anche da rifiuti non omogenei e con frazioni indesiderate</a:t>
            </a:r>
          </a:p>
          <a:p>
            <a:pPr marL="365125" indent="-365125" defTabSz="146050">
              <a:spcBef>
                <a:spcPts val="0"/>
              </a:spcBef>
            </a:pPr>
            <a:r>
              <a:rPr lang="it-IT" altLang="it-IT" dirty="0"/>
              <a:t>Elemento di pianificazione territoriale</a:t>
            </a:r>
          </a:p>
          <a:p>
            <a:pPr marL="365125" indent="-365125" defTabSz="146050">
              <a:spcBef>
                <a:spcPts val="0"/>
              </a:spcBef>
            </a:pPr>
            <a:r>
              <a:rPr lang="it-IT" altLang="it-IT" dirty="0"/>
              <a:t>Sono in grado di generare un mercato</a:t>
            </a:r>
          </a:p>
        </p:txBody>
      </p:sp>
    </p:spTree>
    <p:extLst>
      <p:ext uri="{BB962C8B-B14F-4D97-AF65-F5344CB8AC3E}">
        <p14:creationId xmlns:p14="http://schemas.microsoft.com/office/powerpoint/2010/main" val="108780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1936</Words>
  <Application>Microsoft Office PowerPoint</Application>
  <PresentationFormat>Personalizzato</PresentationFormat>
  <Paragraphs>115</Paragraphs>
  <Slides>34</Slides>
  <Notes>1</Notes>
  <HiddenSlides>0</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34</vt:i4>
      </vt:variant>
    </vt:vector>
  </HeadingPairs>
  <TitlesOfParts>
    <vt:vector size="41" baseType="lpstr">
      <vt:lpstr>Arial</vt:lpstr>
      <vt:lpstr>Calibri</vt:lpstr>
      <vt:lpstr>Calibri Light</vt:lpstr>
      <vt:lpstr>Times New Roman</vt:lpstr>
      <vt:lpstr>Wingdings</vt:lpstr>
      <vt:lpstr>Tema di Office</vt:lpstr>
      <vt:lpstr>Personalizza struttura</vt:lpstr>
      <vt:lpstr>L’économie circulaire italienne appliquée au secteur marocain de la construction</vt:lpstr>
      <vt:lpstr>LA PRODUZIONE DI AGGREGATI RICICLATI (1)</vt:lpstr>
      <vt:lpstr>LA PRODUZIONE DI AGGREGATI RICICLATI (2)</vt:lpstr>
      <vt:lpstr>LA PRODUZIONE DI AGGREGATI RICICLATI (3)</vt:lpstr>
      <vt:lpstr>LA PRODUZIONE DI AGGREGATI RICICLATI (4)</vt:lpstr>
      <vt:lpstr>LA PRODUZIONE DI AGGREGATI RICICLATI (5)</vt:lpstr>
      <vt:lpstr>LA PRODUZIONE DI AGGREGATI RICICLATI (6)</vt:lpstr>
      <vt:lpstr>Presentazione standard di PowerPoint</vt:lpstr>
      <vt:lpstr>LA PRODUZIONE DI AGGREGATI RICICLATI (7)</vt:lpstr>
      <vt:lpstr>Presentazione standard di PowerPoint</vt:lpstr>
      <vt:lpstr>LA PRODUZIONE DI AGGREGATI RICICLATI (8)</vt:lpstr>
      <vt:lpstr>RENDIMENTI</vt:lpstr>
      <vt:lpstr>LA PRODUZIONE DI AGGREGATI RICICLATI (9)</vt:lpstr>
      <vt:lpstr>IL TRATTAMENTO DEI RIFIUTI INERTI</vt:lpstr>
      <vt:lpstr>LA FRANTUMAZIONE DEI RIFIUTI (1)</vt:lpstr>
      <vt:lpstr>LA FRANTUMAZIONE DEI RIFIUTI (2)</vt:lpstr>
      <vt:lpstr>Presentazione standard di PowerPoint</vt:lpstr>
      <vt:lpstr>LA FRANTUMAZIONE DEI RIFIUTI (3)</vt:lpstr>
      <vt:lpstr>Presentazione standard di PowerPoint</vt:lpstr>
      <vt:lpstr>LA VAGLIATURA DEI RIFIUTI (1)</vt:lpstr>
      <vt:lpstr>Presentazione standard di PowerPoint</vt:lpstr>
      <vt:lpstr>LA VAGLIATURA DEI RIFIUTI (2)</vt:lpstr>
      <vt:lpstr>Presentazione standard di PowerPoint</vt:lpstr>
      <vt:lpstr>LA VAGLIATURA DEI RIFIUTI (3)</vt:lpstr>
      <vt:lpstr>LA SEPARAZIONE MAGNETICA DEI RIFIUTI (1)</vt:lpstr>
      <vt:lpstr>Presentazione standard di PowerPoint</vt:lpstr>
      <vt:lpstr>Presentazione standard di PowerPoint</vt:lpstr>
      <vt:lpstr>LA SEPARAZIONE GRAVIMETRICA (1)</vt:lpstr>
      <vt:lpstr>LA SEPARAZIONE GRAVIMETRICA (2)</vt:lpstr>
      <vt:lpstr>LA SEPARAZIONE GRAVIMETRICA (3)</vt:lpstr>
      <vt:lpstr>LA SEPARAZIONE GRAVIMETRICA (4)</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Giorgio Bressi</dc:creator>
  <cp:lastModifiedBy>Valentina Maltese</cp:lastModifiedBy>
  <cp:revision>153</cp:revision>
  <dcterms:created xsi:type="dcterms:W3CDTF">2016-01-24T15:11:04Z</dcterms:created>
  <dcterms:modified xsi:type="dcterms:W3CDTF">2023-07-06T07:52:31Z</dcterms:modified>
</cp:coreProperties>
</file>