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1"/>
    <p:sldMasterId id="2147483656" r:id="rId2"/>
  </p:sldMasterIdLst>
  <p:notesMasterIdLst>
    <p:notesMasterId r:id="rId17"/>
  </p:notesMasterIdLst>
  <p:sldIdLst>
    <p:sldId id="328" r:id="rId3"/>
    <p:sldId id="330" r:id="rId4"/>
    <p:sldId id="329" r:id="rId5"/>
    <p:sldId id="331" r:id="rId6"/>
    <p:sldId id="332" r:id="rId7"/>
    <p:sldId id="333" r:id="rId8"/>
    <p:sldId id="334" r:id="rId9"/>
    <p:sldId id="335" r:id="rId10"/>
    <p:sldId id="336" r:id="rId11"/>
    <p:sldId id="337" r:id="rId12"/>
    <p:sldId id="338" r:id="rId13"/>
    <p:sldId id="339" r:id="rId14"/>
    <p:sldId id="340" r:id="rId15"/>
    <p:sldId id="341" r:id="rId16"/>
  </p:sldIdLst>
  <p:sldSz cx="10688638" cy="7562850"/>
  <p:notesSz cx="9144000" cy="6858000"/>
  <p:defaultTextStyle>
    <a:defPPr>
      <a:defRPr lang="it-IT"/>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EFE530-2EF8-4D2F-B476-490D119A14C6}" v="1583" dt="2023-07-02T09:15:08.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autoAdjust="0"/>
    <p:restoredTop sz="86410" autoAdjust="0"/>
  </p:normalViewPr>
  <p:slideViewPr>
    <p:cSldViewPr snapToGrid="0" snapToObjects="1" showGuides="1">
      <p:cViewPr varScale="1">
        <p:scale>
          <a:sx n="68" d="100"/>
          <a:sy n="68" d="100"/>
        </p:scale>
        <p:origin x="463" y="31"/>
      </p:cViewPr>
      <p:guideLst>
        <p:guide orient="horz" pos="2382"/>
        <p:guide pos="3367"/>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rgio Bressi" userId="fb07ee68-e593-4998-8912-d8668a327079" providerId="ADAL" clId="{24EFE530-2EF8-4D2F-B476-490D119A14C6}"/>
    <pc:docChg chg="addSld delSld modSld sldOrd">
      <pc:chgData name="Giorgio Bressi" userId="fb07ee68-e593-4998-8912-d8668a327079" providerId="ADAL" clId="{24EFE530-2EF8-4D2F-B476-490D119A14C6}" dt="2023-07-02T09:15:08.065" v="1606" actId="20577"/>
      <pc:docMkLst>
        <pc:docMk/>
      </pc:docMkLst>
      <pc:sldChg chg="del">
        <pc:chgData name="Giorgio Bressi" userId="fb07ee68-e593-4998-8912-d8668a327079" providerId="ADAL" clId="{24EFE530-2EF8-4D2F-B476-490D119A14C6}" dt="2023-07-02T08:26:04.977" v="0" actId="2696"/>
        <pc:sldMkLst>
          <pc:docMk/>
          <pc:sldMk cId="178903344" sldId="300"/>
        </pc:sldMkLst>
      </pc:sldChg>
      <pc:sldChg chg="del">
        <pc:chgData name="Giorgio Bressi" userId="fb07ee68-e593-4998-8912-d8668a327079" providerId="ADAL" clId="{24EFE530-2EF8-4D2F-B476-490D119A14C6}" dt="2023-07-02T08:26:04.977" v="1" actId="2696"/>
        <pc:sldMkLst>
          <pc:docMk/>
          <pc:sldMk cId="3555815685" sldId="301"/>
        </pc:sldMkLst>
      </pc:sldChg>
      <pc:sldChg chg="del">
        <pc:chgData name="Giorgio Bressi" userId="fb07ee68-e593-4998-8912-d8668a327079" providerId="ADAL" clId="{24EFE530-2EF8-4D2F-B476-490D119A14C6}" dt="2023-07-02T08:26:04.993" v="2" actId="2696"/>
        <pc:sldMkLst>
          <pc:docMk/>
          <pc:sldMk cId="611830431" sldId="302"/>
        </pc:sldMkLst>
      </pc:sldChg>
      <pc:sldChg chg="del">
        <pc:chgData name="Giorgio Bressi" userId="fb07ee68-e593-4998-8912-d8668a327079" providerId="ADAL" clId="{24EFE530-2EF8-4D2F-B476-490D119A14C6}" dt="2023-07-02T08:26:05.027" v="8" actId="2696"/>
        <pc:sldMkLst>
          <pc:docMk/>
          <pc:sldMk cId="4110188206" sldId="303"/>
        </pc:sldMkLst>
      </pc:sldChg>
      <pc:sldChg chg="del">
        <pc:chgData name="Giorgio Bressi" userId="fb07ee68-e593-4998-8912-d8668a327079" providerId="ADAL" clId="{24EFE530-2EF8-4D2F-B476-490D119A14C6}" dt="2023-07-02T08:26:04.997" v="3" actId="2696"/>
        <pc:sldMkLst>
          <pc:docMk/>
          <pc:sldMk cId="437499999" sldId="304"/>
        </pc:sldMkLst>
      </pc:sldChg>
      <pc:sldChg chg="del">
        <pc:chgData name="Giorgio Bressi" userId="fb07ee68-e593-4998-8912-d8668a327079" providerId="ADAL" clId="{24EFE530-2EF8-4D2F-B476-490D119A14C6}" dt="2023-07-02T08:26:04.997" v="4" actId="2696"/>
        <pc:sldMkLst>
          <pc:docMk/>
          <pc:sldMk cId="1089007357" sldId="319"/>
        </pc:sldMkLst>
      </pc:sldChg>
      <pc:sldChg chg="del">
        <pc:chgData name="Giorgio Bressi" userId="fb07ee68-e593-4998-8912-d8668a327079" providerId="ADAL" clId="{24EFE530-2EF8-4D2F-B476-490D119A14C6}" dt="2023-07-02T08:26:05.017" v="6" actId="2696"/>
        <pc:sldMkLst>
          <pc:docMk/>
          <pc:sldMk cId="108780948" sldId="320"/>
        </pc:sldMkLst>
      </pc:sldChg>
      <pc:sldChg chg="del">
        <pc:chgData name="Giorgio Bressi" userId="fb07ee68-e593-4998-8912-d8668a327079" providerId="ADAL" clId="{24EFE530-2EF8-4D2F-B476-490D119A14C6}" dt="2023-07-02T08:26:05.047" v="10" actId="2696"/>
        <pc:sldMkLst>
          <pc:docMk/>
          <pc:sldMk cId="2916782614" sldId="324"/>
        </pc:sldMkLst>
      </pc:sldChg>
      <pc:sldChg chg="modSp">
        <pc:chgData name="Giorgio Bressi" userId="fb07ee68-e593-4998-8912-d8668a327079" providerId="ADAL" clId="{24EFE530-2EF8-4D2F-B476-490D119A14C6}" dt="2023-07-02T08:30:33.690" v="37" actId="20577"/>
        <pc:sldMkLst>
          <pc:docMk/>
          <pc:sldMk cId="4143511999" sldId="328"/>
        </pc:sldMkLst>
        <pc:spChg chg="mod">
          <ac:chgData name="Giorgio Bressi" userId="fb07ee68-e593-4998-8912-d8668a327079" providerId="ADAL" clId="{24EFE530-2EF8-4D2F-B476-490D119A14C6}" dt="2023-07-02T08:30:33.690" v="37" actId="20577"/>
          <ac:spMkLst>
            <pc:docMk/>
            <pc:sldMk cId="4143511999" sldId="328"/>
            <ac:spMk id="2" creationId="{00000000-0000-0000-0000-000000000000}"/>
          </ac:spMkLst>
        </pc:spChg>
      </pc:sldChg>
      <pc:sldChg chg="modSp ord">
        <pc:chgData name="Giorgio Bressi" userId="fb07ee68-e593-4998-8912-d8668a327079" providerId="ADAL" clId="{24EFE530-2EF8-4D2F-B476-490D119A14C6}" dt="2023-07-02T08:44:51.883" v="667" actId="1035"/>
        <pc:sldMkLst>
          <pc:docMk/>
          <pc:sldMk cId="2063212921" sldId="329"/>
        </pc:sldMkLst>
        <pc:spChg chg="mod">
          <ac:chgData name="Giorgio Bressi" userId="fb07ee68-e593-4998-8912-d8668a327079" providerId="ADAL" clId="{24EFE530-2EF8-4D2F-B476-490D119A14C6}" dt="2023-07-02T08:44:51.883" v="667" actId="1035"/>
          <ac:spMkLst>
            <pc:docMk/>
            <pc:sldMk cId="2063212921" sldId="329"/>
            <ac:spMk id="4" creationId="{00000000-0000-0000-0000-000000000000}"/>
          </ac:spMkLst>
        </pc:spChg>
        <pc:spChg chg="mod">
          <ac:chgData name="Giorgio Bressi" userId="fb07ee68-e593-4998-8912-d8668a327079" providerId="ADAL" clId="{24EFE530-2EF8-4D2F-B476-490D119A14C6}" dt="2023-07-02T08:44:35.956" v="643" actId="1035"/>
          <ac:spMkLst>
            <pc:docMk/>
            <pc:sldMk cId="2063212921" sldId="329"/>
            <ac:spMk id="5" creationId="{00000000-0000-0000-0000-000000000000}"/>
          </ac:spMkLst>
        </pc:spChg>
      </pc:sldChg>
      <pc:sldChg chg="del">
        <pc:chgData name="Giorgio Bressi" userId="fb07ee68-e593-4998-8912-d8668a327079" providerId="ADAL" clId="{24EFE530-2EF8-4D2F-B476-490D119A14C6}" dt="2023-07-02T08:26:05.041" v="9" actId="2696"/>
        <pc:sldMkLst>
          <pc:docMk/>
          <pc:sldMk cId="1659327651" sldId="330"/>
        </pc:sldMkLst>
      </pc:sldChg>
      <pc:sldChg chg="modSp add">
        <pc:chgData name="Giorgio Bressi" userId="fb07ee68-e593-4998-8912-d8668a327079" providerId="ADAL" clId="{24EFE530-2EF8-4D2F-B476-490D119A14C6}" dt="2023-07-02T08:40:53.103" v="545" actId="14100"/>
        <pc:sldMkLst>
          <pc:docMk/>
          <pc:sldMk cId="3585202763" sldId="330"/>
        </pc:sldMkLst>
        <pc:spChg chg="mod">
          <ac:chgData name="Giorgio Bressi" userId="fb07ee68-e593-4998-8912-d8668a327079" providerId="ADAL" clId="{24EFE530-2EF8-4D2F-B476-490D119A14C6}" dt="2023-07-02T08:40:53.103" v="545" actId="14100"/>
          <ac:spMkLst>
            <pc:docMk/>
            <pc:sldMk cId="3585202763" sldId="330"/>
            <ac:spMk id="5" creationId="{00000000-0000-0000-0000-000000000000}"/>
          </ac:spMkLst>
        </pc:spChg>
      </pc:sldChg>
      <pc:sldChg chg="modSp add">
        <pc:chgData name="Giorgio Bressi" userId="fb07ee68-e593-4998-8912-d8668a327079" providerId="ADAL" clId="{24EFE530-2EF8-4D2F-B476-490D119A14C6}" dt="2023-07-02T08:48:24.238" v="908" actId="20577"/>
        <pc:sldMkLst>
          <pc:docMk/>
          <pc:sldMk cId="130804872" sldId="331"/>
        </pc:sldMkLst>
        <pc:spChg chg="mod">
          <ac:chgData name="Giorgio Bressi" userId="fb07ee68-e593-4998-8912-d8668a327079" providerId="ADAL" clId="{24EFE530-2EF8-4D2F-B476-490D119A14C6}" dt="2023-07-02T08:45:48.544" v="690" actId="20577"/>
          <ac:spMkLst>
            <pc:docMk/>
            <pc:sldMk cId="130804872" sldId="331"/>
            <ac:spMk id="4" creationId="{00000000-0000-0000-0000-000000000000}"/>
          </ac:spMkLst>
        </pc:spChg>
        <pc:spChg chg="mod">
          <ac:chgData name="Giorgio Bressi" userId="fb07ee68-e593-4998-8912-d8668a327079" providerId="ADAL" clId="{24EFE530-2EF8-4D2F-B476-490D119A14C6}" dt="2023-07-02T08:48:24.238" v="908" actId="20577"/>
          <ac:spMkLst>
            <pc:docMk/>
            <pc:sldMk cId="130804872" sldId="331"/>
            <ac:spMk id="5" creationId="{00000000-0000-0000-0000-000000000000}"/>
          </ac:spMkLst>
        </pc:spChg>
      </pc:sldChg>
      <pc:sldChg chg="modSp add">
        <pc:chgData name="Giorgio Bressi" userId="fb07ee68-e593-4998-8912-d8668a327079" providerId="ADAL" clId="{24EFE530-2EF8-4D2F-B476-490D119A14C6}" dt="2023-07-02T08:54:03.072" v="1287" actId="20577"/>
        <pc:sldMkLst>
          <pc:docMk/>
          <pc:sldMk cId="1288984310" sldId="332"/>
        </pc:sldMkLst>
        <pc:spChg chg="mod">
          <ac:chgData name="Giorgio Bressi" userId="fb07ee68-e593-4998-8912-d8668a327079" providerId="ADAL" clId="{24EFE530-2EF8-4D2F-B476-490D119A14C6}" dt="2023-07-02T08:49:51.235" v="958" actId="14100"/>
          <ac:spMkLst>
            <pc:docMk/>
            <pc:sldMk cId="1288984310" sldId="332"/>
            <ac:spMk id="4" creationId="{00000000-0000-0000-0000-000000000000}"/>
          </ac:spMkLst>
        </pc:spChg>
        <pc:spChg chg="mod">
          <ac:chgData name="Giorgio Bressi" userId="fb07ee68-e593-4998-8912-d8668a327079" providerId="ADAL" clId="{24EFE530-2EF8-4D2F-B476-490D119A14C6}" dt="2023-07-02T08:54:03.072" v="1287" actId="20577"/>
          <ac:spMkLst>
            <pc:docMk/>
            <pc:sldMk cId="1288984310" sldId="332"/>
            <ac:spMk id="5" creationId="{00000000-0000-0000-0000-000000000000}"/>
          </ac:spMkLst>
        </pc:spChg>
      </pc:sldChg>
      <pc:sldChg chg="del">
        <pc:chgData name="Giorgio Bressi" userId="fb07ee68-e593-4998-8912-d8668a327079" providerId="ADAL" clId="{24EFE530-2EF8-4D2F-B476-490D119A14C6}" dt="2023-07-02T08:26:05.022" v="7" actId="2696"/>
        <pc:sldMkLst>
          <pc:docMk/>
          <pc:sldMk cId="3467003030" sldId="332"/>
        </pc:sldMkLst>
      </pc:sldChg>
      <pc:sldChg chg="modSp add">
        <pc:chgData name="Giorgio Bressi" userId="fb07ee68-e593-4998-8912-d8668a327079" providerId="ADAL" clId="{24EFE530-2EF8-4D2F-B476-490D119A14C6}" dt="2023-07-02T08:57:37.272" v="1339" actId="14100"/>
        <pc:sldMkLst>
          <pc:docMk/>
          <pc:sldMk cId="2802633685" sldId="333"/>
        </pc:sldMkLst>
        <pc:spChg chg="mod">
          <ac:chgData name="Giorgio Bressi" userId="fb07ee68-e593-4998-8912-d8668a327079" providerId="ADAL" clId="{24EFE530-2EF8-4D2F-B476-490D119A14C6}" dt="2023-07-02T08:57:22.358" v="1338" actId="14100"/>
          <ac:spMkLst>
            <pc:docMk/>
            <pc:sldMk cId="2802633685" sldId="333"/>
            <ac:spMk id="4" creationId="{00000000-0000-0000-0000-000000000000}"/>
          </ac:spMkLst>
        </pc:spChg>
        <pc:spChg chg="mod">
          <ac:chgData name="Giorgio Bressi" userId="fb07ee68-e593-4998-8912-d8668a327079" providerId="ADAL" clId="{24EFE530-2EF8-4D2F-B476-490D119A14C6}" dt="2023-07-02T08:57:37.272" v="1339" actId="14100"/>
          <ac:spMkLst>
            <pc:docMk/>
            <pc:sldMk cId="2802633685" sldId="333"/>
            <ac:spMk id="5" creationId="{00000000-0000-0000-0000-000000000000}"/>
          </ac:spMkLst>
        </pc:spChg>
      </pc:sldChg>
      <pc:sldChg chg="del">
        <pc:chgData name="Giorgio Bressi" userId="fb07ee68-e593-4998-8912-d8668a327079" providerId="ADAL" clId="{24EFE530-2EF8-4D2F-B476-490D119A14C6}" dt="2023-07-02T08:26:05.009" v="5" actId="2696"/>
        <pc:sldMkLst>
          <pc:docMk/>
          <pc:sldMk cId="3026490047" sldId="333"/>
        </pc:sldMkLst>
      </pc:sldChg>
      <pc:sldChg chg="del">
        <pc:chgData name="Giorgio Bressi" userId="fb07ee68-e593-4998-8912-d8668a327079" providerId="ADAL" clId="{24EFE530-2EF8-4D2F-B476-490D119A14C6}" dt="2023-07-02T08:26:05.057" v="11" actId="2696"/>
        <pc:sldMkLst>
          <pc:docMk/>
          <pc:sldMk cId="1102575821" sldId="334"/>
        </pc:sldMkLst>
      </pc:sldChg>
      <pc:sldChg chg="modSp add">
        <pc:chgData name="Giorgio Bressi" userId="fb07ee68-e593-4998-8912-d8668a327079" providerId="ADAL" clId="{24EFE530-2EF8-4D2F-B476-490D119A14C6}" dt="2023-07-02T09:01:05.392" v="1405"/>
        <pc:sldMkLst>
          <pc:docMk/>
          <pc:sldMk cId="3440963241" sldId="334"/>
        </pc:sldMkLst>
        <pc:spChg chg="mod">
          <ac:chgData name="Giorgio Bressi" userId="fb07ee68-e593-4998-8912-d8668a327079" providerId="ADAL" clId="{24EFE530-2EF8-4D2F-B476-490D119A14C6}" dt="2023-07-02T09:01:05.392" v="1405"/>
          <ac:spMkLst>
            <pc:docMk/>
            <pc:sldMk cId="3440963241" sldId="334"/>
            <ac:spMk id="4" creationId="{00000000-0000-0000-0000-000000000000}"/>
          </ac:spMkLst>
        </pc:spChg>
        <pc:spChg chg="mod">
          <ac:chgData name="Giorgio Bressi" userId="fb07ee68-e593-4998-8912-d8668a327079" providerId="ADAL" clId="{24EFE530-2EF8-4D2F-B476-490D119A14C6}" dt="2023-07-02T08:59:52.489" v="1352" actId="14100"/>
          <ac:spMkLst>
            <pc:docMk/>
            <pc:sldMk cId="3440963241" sldId="334"/>
            <ac:spMk id="5" creationId="{00000000-0000-0000-0000-000000000000}"/>
          </ac:spMkLst>
        </pc:spChg>
      </pc:sldChg>
      <pc:sldChg chg="del">
        <pc:chgData name="Giorgio Bressi" userId="fb07ee68-e593-4998-8912-d8668a327079" providerId="ADAL" clId="{24EFE530-2EF8-4D2F-B476-490D119A14C6}" dt="2023-07-02T08:26:05.067" v="12" actId="2696"/>
        <pc:sldMkLst>
          <pc:docMk/>
          <pc:sldMk cId="2078771995" sldId="335"/>
        </pc:sldMkLst>
      </pc:sldChg>
      <pc:sldChg chg="modSp add">
        <pc:chgData name="Giorgio Bressi" userId="fb07ee68-e593-4998-8912-d8668a327079" providerId="ADAL" clId="{24EFE530-2EF8-4D2F-B476-490D119A14C6}" dt="2023-07-02T09:03:31.126" v="1454" actId="20577"/>
        <pc:sldMkLst>
          <pc:docMk/>
          <pc:sldMk cId="2906237711" sldId="335"/>
        </pc:sldMkLst>
        <pc:spChg chg="mod">
          <ac:chgData name="Giorgio Bressi" userId="fb07ee68-e593-4998-8912-d8668a327079" providerId="ADAL" clId="{24EFE530-2EF8-4D2F-B476-490D119A14C6}" dt="2023-07-02T09:03:31.126" v="1454" actId="20577"/>
          <ac:spMkLst>
            <pc:docMk/>
            <pc:sldMk cId="2906237711" sldId="335"/>
            <ac:spMk id="4" creationId="{00000000-0000-0000-0000-000000000000}"/>
          </ac:spMkLst>
        </pc:spChg>
        <pc:spChg chg="mod">
          <ac:chgData name="Giorgio Bressi" userId="fb07ee68-e593-4998-8912-d8668a327079" providerId="ADAL" clId="{24EFE530-2EF8-4D2F-B476-490D119A14C6}" dt="2023-07-02T09:02:51.335" v="1419" actId="14100"/>
          <ac:spMkLst>
            <pc:docMk/>
            <pc:sldMk cId="2906237711" sldId="335"/>
            <ac:spMk id="5" creationId="{00000000-0000-0000-0000-000000000000}"/>
          </ac:spMkLst>
        </pc:spChg>
      </pc:sldChg>
      <pc:sldChg chg="del">
        <pc:chgData name="Giorgio Bressi" userId="fb07ee68-e593-4998-8912-d8668a327079" providerId="ADAL" clId="{24EFE530-2EF8-4D2F-B476-490D119A14C6}" dt="2023-07-02T08:26:05.067" v="13" actId="2696"/>
        <pc:sldMkLst>
          <pc:docMk/>
          <pc:sldMk cId="2091370756" sldId="336"/>
        </pc:sldMkLst>
      </pc:sldChg>
      <pc:sldChg chg="modSp add">
        <pc:chgData name="Giorgio Bressi" userId="fb07ee68-e593-4998-8912-d8668a327079" providerId="ADAL" clId="{24EFE530-2EF8-4D2F-B476-490D119A14C6}" dt="2023-07-02T09:06:09.653" v="1464" actId="14100"/>
        <pc:sldMkLst>
          <pc:docMk/>
          <pc:sldMk cId="2293044079" sldId="336"/>
        </pc:sldMkLst>
        <pc:spChg chg="mod">
          <ac:chgData name="Giorgio Bressi" userId="fb07ee68-e593-4998-8912-d8668a327079" providerId="ADAL" clId="{24EFE530-2EF8-4D2F-B476-490D119A14C6}" dt="2023-07-02T09:03:49.570" v="1457" actId="20577"/>
          <ac:spMkLst>
            <pc:docMk/>
            <pc:sldMk cId="2293044079" sldId="336"/>
            <ac:spMk id="4" creationId="{00000000-0000-0000-0000-000000000000}"/>
          </ac:spMkLst>
        </pc:spChg>
        <pc:spChg chg="mod">
          <ac:chgData name="Giorgio Bressi" userId="fb07ee68-e593-4998-8912-d8668a327079" providerId="ADAL" clId="{24EFE530-2EF8-4D2F-B476-490D119A14C6}" dt="2023-07-02T09:06:09.653" v="1464" actId="14100"/>
          <ac:spMkLst>
            <pc:docMk/>
            <pc:sldMk cId="2293044079" sldId="336"/>
            <ac:spMk id="5" creationId="{00000000-0000-0000-0000-000000000000}"/>
          </ac:spMkLst>
        </pc:spChg>
      </pc:sldChg>
      <pc:sldChg chg="del">
        <pc:chgData name="Giorgio Bressi" userId="fb07ee68-e593-4998-8912-d8668a327079" providerId="ADAL" clId="{24EFE530-2EF8-4D2F-B476-490D119A14C6}" dt="2023-07-02T08:26:05.077" v="14" actId="2696"/>
        <pc:sldMkLst>
          <pc:docMk/>
          <pc:sldMk cId="328402340" sldId="337"/>
        </pc:sldMkLst>
      </pc:sldChg>
      <pc:sldChg chg="modSp add">
        <pc:chgData name="Giorgio Bressi" userId="fb07ee68-e593-4998-8912-d8668a327079" providerId="ADAL" clId="{24EFE530-2EF8-4D2F-B476-490D119A14C6}" dt="2023-07-02T09:09:03.344" v="1521" actId="20577"/>
        <pc:sldMkLst>
          <pc:docMk/>
          <pc:sldMk cId="2729652534" sldId="337"/>
        </pc:sldMkLst>
        <pc:spChg chg="mod">
          <ac:chgData name="Giorgio Bressi" userId="fb07ee68-e593-4998-8912-d8668a327079" providerId="ADAL" clId="{24EFE530-2EF8-4D2F-B476-490D119A14C6}" dt="2023-07-02T09:09:03.344" v="1521" actId="20577"/>
          <ac:spMkLst>
            <pc:docMk/>
            <pc:sldMk cId="2729652534" sldId="337"/>
            <ac:spMk id="4" creationId="{00000000-0000-0000-0000-000000000000}"/>
          </ac:spMkLst>
        </pc:spChg>
        <pc:spChg chg="mod">
          <ac:chgData name="Giorgio Bressi" userId="fb07ee68-e593-4998-8912-d8668a327079" providerId="ADAL" clId="{24EFE530-2EF8-4D2F-B476-490D119A14C6}" dt="2023-07-02T09:08:20.069" v="1474" actId="20577"/>
          <ac:spMkLst>
            <pc:docMk/>
            <pc:sldMk cId="2729652534" sldId="337"/>
            <ac:spMk id="5" creationId="{00000000-0000-0000-0000-000000000000}"/>
          </ac:spMkLst>
        </pc:spChg>
      </pc:sldChg>
      <pc:sldChg chg="del">
        <pc:chgData name="Giorgio Bressi" userId="fb07ee68-e593-4998-8912-d8668a327079" providerId="ADAL" clId="{24EFE530-2EF8-4D2F-B476-490D119A14C6}" dt="2023-07-02T08:26:05.087" v="15" actId="2696"/>
        <pc:sldMkLst>
          <pc:docMk/>
          <pc:sldMk cId="496039756" sldId="338"/>
        </pc:sldMkLst>
      </pc:sldChg>
      <pc:sldChg chg="modSp add">
        <pc:chgData name="Giorgio Bressi" userId="fb07ee68-e593-4998-8912-d8668a327079" providerId="ADAL" clId="{24EFE530-2EF8-4D2F-B476-490D119A14C6}" dt="2023-07-02T09:11:16.354" v="1551" actId="14100"/>
        <pc:sldMkLst>
          <pc:docMk/>
          <pc:sldMk cId="4037193376" sldId="338"/>
        </pc:sldMkLst>
        <pc:spChg chg="mod">
          <ac:chgData name="Giorgio Bressi" userId="fb07ee68-e593-4998-8912-d8668a327079" providerId="ADAL" clId="{24EFE530-2EF8-4D2F-B476-490D119A14C6}" dt="2023-07-02T09:10:29.377" v="1545" actId="20577"/>
          <ac:spMkLst>
            <pc:docMk/>
            <pc:sldMk cId="4037193376" sldId="338"/>
            <ac:spMk id="4" creationId="{00000000-0000-0000-0000-000000000000}"/>
          </ac:spMkLst>
        </pc:spChg>
        <pc:spChg chg="mod">
          <ac:chgData name="Giorgio Bressi" userId="fb07ee68-e593-4998-8912-d8668a327079" providerId="ADAL" clId="{24EFE530-2EF8-4D2F-B476-490D119A14C6}" dt="2023-07-02T09:11:16.354" v="1551" actId="14100"/>
          <ac:spMkLst>
            <pc:docMk/>
            <pc:sldMk cId="4037193376" sldId="338"/>
            <ac:spMk id="5" creationId="{00000000-0000-0000-0000-000000000000}"/>
          </ac:spMkLst>
        </pc:spChg>
      </pc:sldChg>
      <pc:sldChg chg="modSp add">
        <pc:chgData name="Giorgio Bressi" userId="fb07ee68-e593-4998-8912-d8668a327079" providerId="ADAL" clId="{24EFE530-2EF8-4D2F-B476-490D119A14C6}" dt="2023-07-02T09:13:27.497" v="1577" actId="14100"/>
        <pc:sldMkLst>
          <pc:docMk/>
          <pc:sldMk cId="837041762" sldId="339"/>
        </pc:sldMkLst>
        <pc:spChg chg="mod">
          <ac:chgData name="Giorgio Bressi" userId="fb07ee68-e593-4998-8912-d8668a327079" providerId="ADAL" clId="{24EFE530-2EF8-4D2F-B476-490D119A14C6}" dt="2023-07-02T09:12:06.015" v="1565" actId="20577"/>
          <ac:spMkLst>
            <pc:docMk/>
            <pc:sldMk cId="837041762" sldId="339"/>
            <ac:spMk id="4" creationId="{00000000-0000-0000-0000-000000000000}"/>
          </ac:spMkLst>
        </pc:spChg>
        <pc:spChg chg="mod">
          <ac:chgData name="Giorgio Bressi" userId="fb07ee68-e593-4998-8912-d8668a327079" providerId="ADAL" clId="{24EFE530-2EF8-4D2F-B476-490D119A14C6}" dt="2023-07-02T09:13:27.497" v="1577" actId="14100"/>
          <ac:spMkLst>
            <pc:docMk/>
            <pc:sldMk cId="837041762" sldId="339"/>
            <ac:spMk id="5" creationId="{00000000-0000-0000-0000-000000000000}"/>
          </ac:spMkLst>
        </pc:spChg>
      </pc:sldChg>
      <pc:sldChg chg="del">
        <pc:chgData name="Giorgio Bressi" userId="fb07ee68-e593-4998-8912-d8668a327079" providerId="ADAL" clId="{24EFE530-2EF8-4D2F-B476-490D119A14C6}" dt="2023-07-02T08:26:05.097" v="17" actId="2696"/>
        <pc:sldMkLst>
          <pc:docMk/>
          <pc:sldMk cId="2698383147" sldId="339"/>
        </pc:sldMkLst>
      </pc:sldChg>
      <pc:sldChg chg="del">
        <pc:chgData name="Giorgio Bressi" userId="fb07ee68-e593-4998-8912-d8668a327079" providerId="ADAL" clId="{24EFE530-2EF8-4D2F-B476-490D119A14C6}" dt="2023-07-02T08:26:05.109" v="19" actId="2696"/>
        <pc:sldMkLst>
          <pc:docMk/>
          <pc:sldMk cId="996766290" sldId="340"/>
        </pc:sldMkLst>
      </pc:sldChg>
      <pc:sldChg chg="modSp add">
        <pc:chgData name="Giorgio Bressi" userId="fb07ee68-e593-4998-8912-d8668a327079" providerId="ADAL" clId="{24EFE530-2EF8-4D2F-B476-490D119A14C6}" dt="2023-07-02T09:15:08.065" v="1606" actId="20577"/>
        <pc:sldMkLst>
          <pc:docMk/>
          <pc:sldMk cId="1018528717" sldId="340"/>
        </pc:sldMkLst>
        <pc:spChg chg="mod">
          <ac:chgData name="Giorgio Bressi" userId="fb07ee68-e593-4998-8912-d8668a327079" providerId="ADAL" clId="{24EFE530-2EF8-4D2F-B476-490D119A14C6}" dt="2023-07-02T09:15:08.065" v="1606" actId="20577"/>
          <ac:spMkLst>
            <pc:docMk/>
            <pc:sldMk cId="1018528717" sldId="340"/>
            <ac:spMk id="4" creationId="{00000000-0000-0000-0000-000000000000}"/>
          </ac:spMkLst>
        </pc:spChg>
        <pc:spChg chg="mod">
          <ac:chgData name="Giorgio Bressi" userId="fb07ee68-e593-4998-8912-d8668a327079" providerId="ADAL" clId="{24EFE530-2EF8-4D2F-B476-490D119A14C6}" dt="2023-07-02T09:14:29.272" v="1582" actId="20577"/>
          <ac:spMkLst>
            <pc:docMk/>
            <pc:sldMk cId="1018528717" sldId="340"/>
            <ac:spMk id="5" creationId="{00000000-0000-0000-0000-000000000000}"/>
          </ac:spMkLst>
        </pc:spChg>
      </pc:sldChg>
      <pc:sldChg chg="del">
        <pc:chgData name="Giorgio Bressi" userId="fb07ee68-e593-4998-8912-d8668a327079" providerId="ADAL" clId="{24EFE530-2EF8-4D2F-B476-490D119A14C6}" dt="2023-07-02T08:26:05.097" v="18" actId="2696"/>
        <pc:sldMkLst>
          <pc:docMk/>
          <pc:sldMk cId="493497398" sldId="341"/>
        </pc:sldMkLst>
      </pc:sldChg>
      <pc:sldChg chg="del">
        <pc:chgData name="Giorgio Bressi" userId="fb07ee68-e593-4998-8912-d8668a327079" providerId="ADAL" clId="{24EFE530-2EF8-4D2F-B476-490D119A14C6}" dt="2023-07-02T08:26:05.093" v="16" actId="2696"/>
        <pc:sldMkLst>
          <pc:docMk/>
          <pc:sldMk cId="2084234599" sldId="342"/>
        </pc:sldMkLst>
      </pc:sldChg>
      <pc:sldChg chg="del">
        <pc:chgData name="Giorgio Bressi" userId="fb07ee68-e593-4998-8912-d8668a327079" providerId="ADAL" clId="{24EFE530-2EF8-4D2F-B476-490D119A14C6}" dt="2023-07-02T08:26:05.117" v="20" actId="2696"/>
        <pc:sldMkLst>
          <pc:docMk/>
          <pc:sldMk cId="1337984616" sldId="343"/>
        </pc:sldMkLst>
      </pc:sldChg>
      <pc:sldChg chg="del">
        <pc:chgData name="Giorgio Bressi" userId="fb07ee68-e593-4998-8912-d8668a327079" providerId="ADAL" clId="{24EFE530-2EF8-4D2F-B476-490D119A14C6}" dt="2023-07-02T08:26:05.127" v="23" actId="2696"/>
        <pc:sldMkLst>
          <pc:docMk/>
          <pc:sldMk cId="661736099" sldId="344"/>
        </pc:sldMkLst>
      </pc:sldChg>
      <pc:sldChg chg="del">
        <pc:chgData name="Giorgio Bressi" userId="fb07ee68-e593-4998-8912-d8668a327079" providerId="ADAL" clId="{24EFE530-2EF8-4D2F-B476-490D119A14C6}" dt="2023-07-02T08:26:05.117" v="21" actId="2696"/>
        <pc:sldMkLst>
          <pc:docMk/>
          <pc:sldMk cId="3535971508" sldId="345"/>
        </pc:sldMkLst>
      </pc:sldChg>
      <pc:sldChg chg="del">
        <pc:chgData name="Giorgio Bressi" userId="fb07ee68-e593-4998-8912-d8668a327079" providerId="ADAL" clId="{24EFE530-2EF8-4D2F-B476-490D119A14C6}" dt="2023-07-02T08:26:05.127" v="22" actId="2696"/>
        <pc:sldMkLst>
          <pc:docMk/>
          <pc:sldMk cId="1565137524" sldId="346"/>
        </pc:sldMkLst>
      </pc:sldChg>
      <pc:sldChg chg="del">
        <pc:chgData name="Giorgio Bressi" userId="fb07ee68-e593-4998-8912-d8668a327079" providerId="ADAL" clId="{24EFE530-2EF8-4D2F-B476-490D119A14C6}" dt="2023-07-02T08:26:05.139" v="24" actId="2696"/>
        <pc:sldMkLst>
          <pc:docMk/>
          <pc:sldMk cId="3258203194" sldId="347"/>
        </pc:sldMkLst>
      </pc:sldChg>
      <pc:sldChg chg="del">
        <pc:chgData name="Giorgio Bressi" userId="fb07ee68-e593-4998-8912-d8668a327079" providerId="ADAL" clId="{24EFE530-2EF8-4D2F-B476-490D119A14C6}" dt="2023-07-02T08:26:05.147" v="25" actId="2696"/>
        <pc:sldMkLst>
          <pc:docMk/>
          <pc:sldMk cId="3912719488" sldId="348"/>
        </pc:sldMkLst>
      </pc:sldChg>
      <pc:sldChg chg="del">
        <pc:chgData name="Giorgio Bressi" userId="fb07ee68-e593-4998-8912-d8668a327079" providerId="ADAL" clId="{24EFE530-2EF8-4D2F-B476-490D119A14C6}" dt="2023-07-02T08:26:05.152" v="26" actId="2696"/>
        <pc:sldMkLst>
          <pc:docMk/>
          <pc:sldMk cId="455151578" sldId="349"/>
        </pc:sldMkLst>
      </pc:sldChg>
      <pc:sldChg chg="del">
        <pc:chgData name="Giorgio Bressi" userId="fb07ee68-e593-4998-8912-d8668a327079" providerId="ADAL" clId="{24EFE530-2EF8-4D2F-B476-490D119A14C6}" dt="2023-07-02T08:26:05.157" v="27" actId="2696"/>
        <pc:sldMkLst>
          <pc:docMk/>
          <pc:sldMk cId="1142953952" sldId="350"/>
        </pc:sldMkLst>
      </pc:sldChg>
      <pc:sldChg chg="del">
        <pc:chgData name="Giorgio Bressi" userId="fb07ee68-e593-4998-8912-d8668a327079" providerId="ADAL" clId="{24EFE530-2EF8-4D2F-B476-490D119A14C6}" dt="2023-07-02T08:26:05.162" v="28" actId="2696"/>
        <pc:sldMkLst>
          <pc:docMk/>
          <pc:sldMk cId="3931520438" sldId="351"/>
        </pc:sldMkLst>
      </pc:sldChg>
      <pc:sldChg chg="del">
        <pc:chgData name="Giorgio Bressi" userId="fb07ee68-e593-4998-8912-d8668a327079" providerId="ADAL" clId="{24EFE530-2EF8-4D2F-B476-490D119A14C6}" dt="2023-07-02T08:39:12.821" v="453" actId="2696"/>
        <pc:sldMkLst>
          <pc:docMk/>
          <pc:sldMk cId="3355671846" sldId="35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40B5353-37F5-4D42-9C4A-1BE2F9B7D529}" type="datetimeFigureOut">
              <a:rPr lang="it-IT" smtClean="0"/>
              <a:pPr/>
              <a:t>05/07/2023</a:t>
            </a:fld>
            <a:endParaRPr lang="it-IT" dirty="0"/>
          </a:p>
        </p:txBody>
      </p:sp>
      <p:sp>
        <p:nvSpPr>
          <p:cNvPr id="4" name="Segnaposto immagine diapositiva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85A9C118-7D84-48DB-83E6-F69BDB5A9AFC}" type="slidenum">
              <a:rPr lang="it-IT" smtClean="0"/>
              <a:pPr/>
              <a:t>‹N›</a:t>
            </a:fld>
            <a:endParaRPr lang="it-I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521437" rtl="0" eaLnBrk="1" fontAlgn="auto" latinLnBrk="0" hangingPunct="1">
              <a:lnSpc>
                <a:spcPct val="100000"/>
              </a:lnSpc>
              <a:spcBef>
                <a:spcPts val="0"/>
              </a:spcBef>
              <a:spcAft>
                <a:spcPts val="0"/>
              </a:spcAft>
              <a:buClrTx/>
              <a:buSzTx/>
              <a:buFontTx/>
              <a:buNone/>
              <a:tabLst/>
              <a:defRPr/>
            </a:pPr>
            <a:fld id="{85A9C118-7D84-48DB-83E6-F69BDB5A9AFC}"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521437"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28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34432" y="867266"/>
            <a:ext cx="9619774" cy="696074"/>
          </a:xfrm>
        </p:spPr>
        <p:txBody>
          <a:bodyPr>
            <a:noAutofit/>
          </a:bodyPr>
          <a:lstStyle>
            <a:lvl1pPr algn="l">
              <a:defRPr sz="3200" b="1">
                <a:solidFill>
                  <a:srgbClr val="990000"/>
                </a:solidFill>
              </a:defRPr>
            </a:lvl1pPr>
          </a:lstStyle>
          <a:p>
            <a:r>
              <a:rPr lang="it-IT"/>
              <a:t>Fare clic per modificare stile</a:t>
            </a:r>
          </a:p>
        </p:txBody>
      </p:sp>
      <p:sp>
        <p:nvSpPr>
          <p:cNvPr id="3" name="Segnaposto contenuto 2"/>
          <p:cNvSpPr>
            <a:spLocks noGrp="1"/>
          </p:cNvSpPr>
          <p:nvPr>
            <p:ph idx="1" hasCustomPrompt="1"/>
          </p:nvPr>
        </p:nvSpPr>
        <p:spPr/>
        <p:txBody>
          <a:bodyPr>
            <a:normAutofit/>
          </a:bodyPr>
          <a:lstStyle>
            <a:lvl1pPr marL="263525" indent="-263525">
              <a:buClr>
                <a:srgbClr val="990000"/>
              </a:buClr>
              <a:defRPr sz="2800"/>
            </a:lvl1pPr>
            <a:lvl2pPr marL="715963" indent="-452438">
              <a:buClr>
                <a:srgbClr val="990000"/>
              </a:buClr>
              <a:buFont typeface="Wingdings" panose="05000000000000000000" pitchFamily="2" charset="2"/>
              <a:buChar char="Ø"/>
              <a:defRPr sz="2800"/>
            </a:lvl2pPr>
          </a:lstStyle>
          <a:p>
            <a:pPr lvl="0"/>
            <a:r>
              <a:rPr lang="it-IT" dirty="0"/>
              <a:t>Fare clic per modificare gli stili del testo dello schema</a:t>
            </a:r>
          </a:p>
          <a:p>
            <a:pPr lvl="1"/>
            <a:r>
              <a:rPr lang="it-IT" dirty="0"/>
              <a:t>Secondo livello</a:t>
            </a:r>
          </a:p>
        </p:txBody>
      </p:sp>
      <p:sp>
        <p:nvSpPr>
          <p:cNvPr id="8" name="Segnaposto numero diapositiva 4"/>
          <p:cNvSpPr>
            <a:spLocks noGrp="1"/>
          </p:cNvSpPr>
          <p:nvPr>
            <p:ph type="sldNum" sz="quarter" idx="12"/>
          </p:nvPr>
        </p:nvSpPr>
        <p:spPr>
          <a:xfrm>
            <a:off x="8194622" y="7313455"/>
            <a:ext cx="2494016" cy="197678"/>
          </a:xfrm>
        </p:spPr>
        <p:txBody>
          <a:bodyPr/>
          <a:lstStyle>
            <a:lvl1pPr>
              <a:defRPr sz="1000" b="1">
                <a:solidFill>
                  <a:srgbClr val="990000"/>
                </a:solidFill>
              </a:defRPr>
            </a:lvl1pPr>
          </a:lstStyle>
          <a:p>
            <a:fld id="{209C4DAC-0701-D947-98D7-B083764F99E2}" type="slidenum">
              <a:rPr lang="it-IT" smtClean="0"/>
              <a:pPr/>
              <a:t>‹N›</a:t>
            </a:fld>
            <a:endParaRPr lang="it-IT" dirty="0"/>
          </a:p>
        </p:txBody>
      </p:sp>
    </p:spTree>
    <p:extLst>
      <p:ext uri="{BB962C8B-B14F-4D97-AF65-F5344CB8AC3E}">
        <p14:creationId xmlns:p14="http://schemas.microsoft.com/office/powerpoint/2010/main" val="404285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2D2D7B-400D-4B99-B62A-34B7C182F09A}" type="datetimeFigureOut">
              <a:rPr lang="it-IT" smtClean="0"/>
              <a:t>05/07/2023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188596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36600" y="504825"/>
            <a:ext cx="3446463" cy="1763713"/>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4543425" y="1089025"/>
            <a:ext cx="5411788"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F2D2D7B-400D-4B99-B62A-34B7C182F09A}" type="datetimeFigureOut">
              <a:rPr lang="it-IT" smtClean="0"/>
              <a:t>05/07/2023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1286903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36600" y="504825"/>
            <a:ext cx="3446463" cy="1763713"/>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4543425" y="1089025"/>
            <a:ext cx="5411788"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F2D2D7B-400D-4B99-B62A-34B7C182F09A}" type="datetimeFigureOut">
              <a:rPr lang="it-IT" smtClean="0"/>
              <a:t>05/07/2023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3374227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2D2D7B-400D-4B99-B62A-34B7C182F09A}" type="datetimeFigureOut">
              <a:rPr lang="it-IT" smtClean="0"/>
              <a:t>05/07/2023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351304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650163" y="403225"/>
            <a:ext cx="2303462" cy="64087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735013" y="403225"/>
            <a:ext cx="6762750" cy="64087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2D2D7B-400D-4B99-B62A-34B7C182F09A}" type="datetimeFigureOut">
              <a:rPr lang="it-IT" smtClean="0"/>
              <a:t>05/07/2023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121218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534432" y="302865"/>
            <a:ext cx="9619774" cy="721263"/>
          </a:xfrm>
        </p:spPr>
        <p:txBody>
          <a:bodyPr>
            <a:normAutofit/>
          </a:bodyPr>
          <a:lstStyle>
            <a:lvl1pPr algn="l">
              <a:defRPr sz="3200" b="1">
                <a:solidFill>
                  <a:srgbClr val="990000"/>
                </a:solidFill>
              </a:defRPr>
            </a:lvl1pPr>
          </a:lstStyle>
          <a:p>
            <a:r>
              <a:rPr lang="it-IT" dirty="0"/>
              <a:t>Fare clic per modificare stile</a:t>
            </a:r>
          </a:p>
        </p:txBody>
      </p:sp>
      <p:sp>
        <p:nvSpPr>
          <p:cNvPr id="4" name="Segnaposto piè di pagina 3"/>
          <p:cNvSpPr>
            <a:spLocks noGrp="1"/>
          </p:cNvSpPr>
          <p:nvPr>
            <p:ph type="ftr" sz="quarter" idx="11"/>
          </p:nvPr>
        </p:nvSpPr>
        <p:spPr>
          <a:xfrm>
            <a:off x="534432" y="7313455"/>
            <a:ext cx="3384735" cy="197678"/>
          </a:xfrm>
        </p:spPr>
        <p:txBody>
          <a:bodyPr/>
          <a:lstStyle>
            <a:lvl1pPr algn="l">
              <a:defRPr sz="1000" b="1" baseline="0">
                <a:solidFill>
                  <a:srgbClr val="990000"/>
                </a:solidFill>
              </a:defRPr>
            </a:lvl1pPr>
          </a:lstStyle>
          <a:p>
            <a:r>
              <a:rPr lang="it-IT" dirty="0"/>
              <a:t>Ing. Giorgio Bressi</a:t>
            </a:r>
          </a:p>
        </p:txBody>
      </p:sp>
      <p:sp>
        <p:nvSpPr>
          <p:cNvPr id="5" name="Segnaposto numero diapositiva 4"/>
          <p:cNvSpPr>
            <a:spLocks noGrp="1"/>
          </p:cNvSpPr>
          <p:nvPr>
            <p:ph type="sldNum" sz="quarter" idx="12"/>
          </p:nvPr>
        </p:nvSpPr>
        <p:spPr>
          <a:xfrm>
            <a:off x="8194622" y="7313455"/>
            <a:ext cx="2494016" cy="197678"/>
          </a:xfrm>
        </p:spPr>
        <p:txBody>
          <a:bodyPr/>
          <a:lstStyle>
            <a:lvl1pPr>
              <a:defRPr sz="1000" b="1">
                <a:solidFill>
                  <a:srgbClr val="990000"/>
                </a:solidFill>
              </a:defRPr>
            </a:lvl1pPr>
          </a:lstStyle>
          <a:p>
            <a:fld id="{209C4DAC-0701-D947-98D7-B083764F99E2}" type="slidenum">
              <a:rPr lang="it-IT" smtClean="0"/>
              <a:pPr/>
              <a:t>‹N›</a:t>
            </a:fld>
            <a:endParaRPr lang="it-IT" dirty="0"/>
          </a:p>
        </p:txBody>
      </p:sp>
      <p:sp>
        <p:nvSpPr>
          <p:cNvPr id="7" name="Segnaposto testo 6"/>
          <p:cNvSpPr>
            <a:spLocks noGrp="1"/>
          </p:cNvSpPr>
          <p:nvPr>
            <p:ph type="body" sz="quarter" idx="13"/>
          </p:nvPr>
        </p:nvSpPr>
        <p:spPr>
          <a:xfrm>
            <a:off x="534988" y="1481138"/>
            <a:ext cx="7200900" cy="4965700"/>
          </a:xfrm>
        </p:spPr>
        <p:txBody>
          <a:bodyPr/>
          <a:lstStyle>
            <a:lvl1pPr>
              <a:defRPr sz="2800">
                <a:solidFill>
                  <a:schemeClr val="bg1">
                    <a:lumMod val="50000"/>
                  </a:schemeClr>
                </a:solidFill>
              </a:defRPr>
            </a:lvl1pPr>
            <a:lvl2pPr marL="846138" indent="-403225">
              <a:buFont typeface="Wingdings" panose="05000000000000000000" pitchFamily="2" charset="2"/>
              <a:buChar char="Ø"/>
              <a:defRPr sz="2400">
                <a:solidFill>
                  <a:schemeClr val="bg1">
                    <a:lumMod val="50000"/>
                  </a:schemeClr>
                </a:solidFill>
              </a:defRPr>
            </a:lvl2pPr>
          </a:lstStyle>
          <a:p>
            <a:pPr lvl="0"/>
            <a:r>
              <a:rPr lang="it-IT" dirty="0"/>
              <a:t>Modifica gli stili del testo dello schema</a:t>
            </a:r>
          </a:p>
          <a:p>
            <a:pPr lvl="1"/>
            <a:r>
              <a:rPr lang="it-IT" dirty="0"/>
              <a:t>Secondo livello</a:t>
            </a:r>
          </a:p>
        </p:txBody>
      </p:sp>
    </p:spTree>
    <p:extLst>
      <p:ext uri="{BB962C8B-B14F-4D97-AF65-F5344CB8AC3E}">
        <p14:creationId xmlns:p14="http://schemas.microsoft.com/office/powerpoint/2010/main" val="297181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8406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336675" y="1238250"/>
            <a:ext cx="8015288" cy="2632075"/>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336675" y="3971925"/>
            <a:ext cx="8015288"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2D2D7B-400D-4B99-B62A-34B7C182F09A}" type="datetimeFigureOut">
              <a:rPr lang="it-IT" smtClean="0"/>
              <a:t>05/07/2023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69884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2D2D7B-400D-4B99-B62A-34B7C182F09A}" type="datetimeFigureOut">
              <a:rPr lang="it-IT" smtClean="0"/>
              <a:t>05/07/2023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140271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8663" y="1885950"/>
            <a:ext cx="9220200" cy="3144838"/>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728663" y="5060950"/>
            <a:ext cx="9220200"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7F2D2D7B-400D-4B99-B62A-34B7C182F09A}" type="datetimeFigureOut">
              <a:rPr lang="it-IT" smtClean="0"/>
              <a:t>05/07/2023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333426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735013" y="2012950"/>
            <a:ext cx="4532312" cy="479901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419725" y="2012950"/>
            <a:ext cx="4533900" cy="479901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2D2D7B-400D-4B99-B62A-34B7C182F09A}" type="datetimeFigureOut">
              <a:rPr lang="it-IT" smtClean="0"/>
              <a:t>05/07/2023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23694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736600" y="403225"/>
            <a:ext cx="9218613" cy="1460500"/>
          </a:xfrm>
        </p:spPr>
        <p:txBody>
          <a:bodyPr/>
          <a:lstStyle/>
          <a:p>
            <a:r>
              <a:rPr lang="it-IT"/>
              <a:t>Fare clic per modificare lo stile del titolo</a:t>
            </a:r>
          </a:p>
        </p:txBody>
      </p:sp>
      <p:sp>
        <p:nvSpPr>
          <p:cNvPr id="3" name="Segnaposto testo 2"/>
          <p:cNvSpPr>
            <a:spLocks noGrp="1"/>
          </p:cNvSpPr>
          <p:nvPr>
            <p:ph type="body" idx="1"/>
          </p:nvPr>
        </p:nvSpPr>
        <p:spPr>
          <a:xfrm>
            <a:off x="736600" y="1854200"/>
            <a:ext cx="45212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736600" y="2762250"/>
            <a:ext cx="4521200" cy="4064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411788" y="1854200"/>
            <a:ext cx="454342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5411788" y="2762250"/>
            <a:ext cx="4543425" cy="4064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2D2D7B-400D-4B99-B62A-34B7C182F09A}" type="datetimeFigureOut">
              <a:rPr lang="it-IT" smtClean="0"/>
              <a:t>05/07/2023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156839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2D2D7B-400D-4B99-B62A-34B7C182F09A}" type="datetimeFigureOut">
              <a:rPr lang="it-IT" smtClean="0"/>
              <a:t>05/07/2023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EAE2077-8D40-4BE7-9DA8-133286142574}" type="slidenum">
              <a:rPr lang="it-IT" smtClean="0"/>
              <a:t>‹N›</a:t>
            </a:fld>
            <a:endParaRPr lang="it-IT"/>
          </a:p>
        </p:txBody>
      </p:sp>
    </p:spTree>
    <p:extLst>
      <p:ext uri="{BB962C8B-B14F-4D97-AF65-F5344CB8AC3E}">
        <p14:creationId xmlns:p14="http://schemas.microsoft.com/office/powerpoint/2010/main" val="478292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it-IT"/>
              <a:t>Fare clic per modificare stile</a:t>
            </a:r>
          </a:p>
        </p:txBody>
      </p:sp>
      <p:sp>
        <p:nvSpPr>
          <p:cNvPr id="3" name="Segnaposto testo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A65EBE39-4A9B-C94B-A7E8-28338DD98DCB}" type="datetimeFigureOut">
              <a:rPr lang="it-IT" smtClean="0"/>
              <a:pPr/>
              <a:t>05/07/2023</a:t>
            </a:fld>
            <a:endParaRPr lang="it-IT" dirty="0"/>
          </a:p>
        </p:txBody>
      </p:sp>
      <p:sp>
        <p:nvSpPr>
          <p:cNvPr id="5" name="Segnaposto piè di pagina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209C4DAC-0701-D947-98D7-B083764F99E2}" type="slidenum">
              <a:rPr lang="it-IT" smtClean="0"/>
              <a:pPr/>
              <a:t>‹N›</a:t>
            </a:fld>
            <a:endParaRPr lang="it-IT" dirty="0"/>
          </a:p>
        </p:txBody>
      </p:sp>
      <p:pic>
        <p:nvPicPr>
          <p:cNvPr id="7" name="Immagin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 y="3229"/>
            <a:ext cx="10693207" cy="7559621"/>
          </a:xfrm>
          <a:prstGeom prst="rect">
            <a:avLst/>
          </a:prstGeom>
        </p:spPr>
      </p:pic>
      <p:sp>
        <p:nvSpPr>
          <p:cNvPr id="8" name="Segnaposto numero diapositiva 4"/>
          <p:cNvSpPr txBox="1">
            <a:spLocks/>
          </p:cNvSpPr>
          <p:nvPr userDrawn="1"/>
        </p:nvSpPr>
        <p:spPr>
          <a:xfrm>
            <a:off x="8194622" y="7313455"/>
            <a:ext cx="2494016" cy="197678"/>
          </a:xfrm>
          <a:prstGeom prst="rect">
            <a:avLst/>
          </a:prstGeom>
        </p:spPr>
        <p:txBody>
          <a:bodyPr/>
          <a:lstStyle>
            <a:defPPr>
              <a:defRPr lang="it-IT"/>
            </a:defPPr>
            <a:lvl1pPr marL="0" algn="l" defTabSz="521437" rtl="0" eaLnBrk="1" latinLnBrk="0" hangingPunct="1">
              <a:defRPr sz="1000" b="1" kern="1200">
                <a:solidFill>
                  <a:srgbClr val="990000"/>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a:lstStyle>
          <a:p>
            <a:pPr algn="r"/>
            <a:fld id="{209C4DAC-0701-D947-98D7-B083764F99E2}" type="slidenum">
              <a:rPr lang="it-IT" smtClean="0"/>
              <a:pPr algn="r"/>
              <a:t>‹N›</a:t>
            </a:fld>
            <a:endParaRPr lang="it-IT" dirty="0"/>
          </a:p>
        </p:txBody>
      </p:sp>
      <p:sp>
        <p:nvSpPr>
          <p:cNvPr id="9" name="Segnaposto piè di pagina 3"/>
          <p:cNvSpPr txBox="1">
            <a:spLocks/>
          </p:cNvSpPr>
          <p:nvPr userDrawn="1"/>
        </p:nvSpPr>
        <p:spPr>
          <a:xfrm>
            <a:off x="534432" y="7313455"/>
            <a:ext cx="3384735" cy="197678"/>
          </a:xfrm>
          <a:prstGeom prst="rect">
            <a:avLst/>
          </a:prstGeom>
        </p:spPr>
        <p:txBody>
          <a:bodyPr vert="horz" lIns="104287" tIns="52144" rIns="104287" bIns="52144" rtlCol="0" anchor="ctr"/>
          <a:lstStyle>
            <a:defPPr>
              <a:defRPr lang="it-IT"/>
            </a:defPPr>
            <a:lvl1pPr marL="0" algn="l" defTabSz="521437" rtl="0" eaLnBrk="1" latinLnBrk="0" hangingPunct="1">
              <a:defRPr sz="1000" b="1" kern="1200" baseline="0">
                <a:solidFill>
                  <a:srgbClr val="990000"/>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a:lstStyle>
          <a:p>
            <a:r>
              <a:rPr lang="it-IT" dirty="0"/>
              <a:t>Ing. Giorgio Bressi</a:t>
            </a:r>
          </a:p>
        </p:txBody>
      </p:sp>
    </p:spTree>
    <p:extLst>
      <p:ext uri="{BB962C8B-B14F-4D97-AF65-F5344CB8AC3E}">
        <p14:creationId xmlns:p14="http://schemas.microsoft.com/office/powerpoint/2010/main" val="1631283526"/>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it-IT"/>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735013" y="403225"/>
            <a:ext cx="9218612" cy="14605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735013" y="2012950"/>
            <a:ext cx="9218612" cy="479901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735013" y="7010400"/>
            <a:ext cx="2405062"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7F2D2D7B-400D-4B99-B62A-34B7C182F09A}" type="datetimeFigureOut">
              <a:rPr lang="it-IT" smtClean="0"/>
              <a:t>05/07/2023</a:t>
            </a:fld>
            <a:endParaRPr lang="it-IT"/>
          </a:p>
        </p:txBody>
      </p:sp>
      <p:sp>
        <p:nvSpPr>
          <p:cNvPr id="5" name="Segnaposto piè di pagina 4"/>
          <p:cNvSpPr>
            <a:spLocks noGrp="1"/>
          </p:cNvSpPr>
          <p:nvPr>
            <p:ph type="ftr" sz="quarter" idx="3"/>
          </p:nvPr>
        </p:nvSpPr>
        <p:spPr>
          <a:xfrm>
            <a:off x="3540125" y="7010400"/>
            <a:ext cx="3608388"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7548563" y="7010400"/>
            <a:ext cx="2405062"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0EAE2077-8D40-4BE7-9DA8-133286142574}" type="slidenum">
              <a:rPr lang="it-IT" smtClean="0"/>
              <a:t>‹N›</a:t>
            </a:fld>
            <a:endParaRPr lang="it-IT"/>
          </a:p>
        </p:txBody>
      </p:sp>
    </p:spTree>
    <p:extLst>
      <p:ext uri="{BB962C8B-B14F-4D97-AF65-F5344CB8AC3E}">
        <p14:creationId xmlns:p14="http://schemas.microsoft.com/office/powerpoint/2010/main" val="262703708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 y="3462955"/>
            <a:ext cx="8758411" cy="2677656"/>
          </a:xfrm>
          <a:prstGeom prst="rect">
            <a:avLst/>
          </a:prstGeom>
          <a:noFill/>
        </p:spPr>
        <p:txBody>
          <a:bodyPr wrap="square" rtlCol="0">
            <a:spAutoFit/>
          </a:bodyPr>
          <a:lstStyle/>
          <a:p>
            <a:pPr lvl="0" algn="ctr">
              <a:defRPr/>
            </a:pPr>
            <a:r>
              <a:rPr lang="fr-FR" sz="2800" b="1" dirty="0">
                <a:solidFill>
                  <a:prstClr val="black"/>
                </a:solidFill>
              </a:rPr>
              <a:t>Les recommandations issues des lignes directrices sur l’application de l’économie circulaire dans le secteur de construction au Maroc</a:t>
            </a:r>
            <a:endParaRPr kumimoji="0" lang="it-IT"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521437" rtl="0" eaLnBrk="1" fontAlgn="auto" latinLnBrk="0" hangingPunct="1">
              <a:lnSpc>
                <a:spcPct val="100000"/>
              </a:lnSpc>
              <a:spcBef>
                <a:spcPts val="0"/>
              </a:spcBef>
              <a:spcAft>
                <a:spcPts val="0"/>
              </a:spcAft>
              <a:buClrTx/>
              <a:buSzTx/>
              <a:buFontTx/>
              <a:buNone/>
              <a:tabLst/>
              <a:defRPr/>
            </a:pPr>
            <a:endParaRPr lang="it-IT" sz="2800" dirty="0">
              <a:solidFill>
                <a:prstClr val="black"/>
              </a:solidFill>
              <a:latin typeface="Calibri"/>
            </a:endParaRPr>
          </a:p>
          <a:p>
            <a:pPr marL="0" marR="0" lvl="0" indent="0" algn="ctr" defTabSz="521437"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521437" rtl="0" eaLnBrk="1" fontAlgn="auto" latinLnBrk="0" hangingPunct="1">
              <a:lnSpc>
                <a:spcPct val="100000"/>
              </a:lnSpc>
              <a:spcBef>
                <a:spcPts val="0"/>
              </a:spcBef>
              <a:spcAft>
                <a:spcPts val="0"/>
              </a:spcAft>
              <a:buClrTx/>
              <a:buSzTx/>
              <a:buFontTx/>
              <a:buNone/>
              <a:tabLst/>
              <a:defRPr/>
            </a:pPr>
            <a:r>
              <a:rPr lang="fr-FR" sz="2800" b="1" dirty="0">
                <a:solidFill>
                  <a:prstClr val="black"/>
                </a:solidFill>
              </a:rPr>
              <a:t>Casablanca</a:t>
            </a:r>
            <a:r>
              <a:rPr lang="it-IT" sz="2800" b="1" dirty="0">
                <a:solidFill>
                  <a:prstClr val="black"/>
                </a:solidFill>
              </a:rPr>
              <a:t>, </a:t>
            </a:r>
            <a:r>
              <a:rPr lang="fr-FR" sz="2800" b="1" dirty="0">
                <a:solidFill>
                  <a:prstClr val="black"/>
                </a:solidFill>
              </a:rPr>
              <a:t>6 juillet 2023</a:t>
            </a:r>
            <a:endParaRPr lang="it-IT" sz="2800" b="1" dirty="0">
              <a:solidFill>
                <a:prstClr val="black"/>
              </a:solidFill>
            </a:endParaRPr>
          </a:p>
        </p:txBody>
      </p:sp>
      <p:sp>
        <p:nvSpPr>
          <p:cNvPr id="3" name="Titolo 2"/>
          <p:cNvSpPr>
            <a:spLocks noGrp="1"/>
          </p:cNvSpPr>
          <p:nvPr>
            <p:ph type="title"/>
          </p:nvPr>
        </p:nvSpPr>
        <p:spPr>
          <a:xfrm>
            <a:off x="-1" y="1377108"/>
            <a:ext cx="8758411" cy="1479920"/>
          </a:xfrm>
        </p:spPr>
        <p:txBody>
          <a:bodyPr>
            <a:noAutofit/>
          </a:bodyPr>
          <a:lstStyle/>
          <a:p>
            <a:pPr algn="ctr">
              <a:buClr>
                <a:srgbClr val="990000"/>
              </a:buClr>
            </a:pPr>
            <a:r>
              <a:rPr lang="fr-FR" sz="3200" b="1" dirty="0">
                <a:solidFill>
                  <a:srgbClr val="990000"/>
                </a:solidFill>
              </a:rPr>
              <a:t>L’économie circulaire italienne appliquée</a:t>
            </a:r>
            <a:br>
              <a:rPr lang="fr-FR" sz="3200" b="1" dirty="0">
                <a:solidFill>
                  <a:srgbClr val="990000"/>
                </a:solidFill>
              </a:rPr>
            </a:br>
            <a:r>
              <a:rPr lang="fr-FR" sz="3200" b="1" dirty="0">
                <a:solidFill>
                  <a:srgbClr val="990000"/>
                </a:solidFill>
              </a:rPr>
              <a:t>au secteur marocain de la construction</a:t>
            </a:r>
            <a:endParaRPr lang="en-US" sz="3200" b="1" kern="1200" dirty="0">
              <a:solidFill>
                <a:srgbClr val="990000"/>
              </a:solidFill>
              <a:latin typeface="+mj-lt"/>
              <a:ea typeface="+mj-ea"/>
              <a:cs typeface="+mj-cs"/>
            </a:endParaRPr>
          </a:p>
        </p:txBody>
      </p:sp>
    </p:spTree>
    <p:extLst>
      <p:ext uri="{BB962C8B-B14F-4D97-AF65-F5344CB8AC3E}">
        <p14:creationId xmlns:p14="http://schemas.microsoft.com/office/powerpoint/2010/main" val="41435119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REGOLARE GLI IMPIEGHI DEGLI AGGREGATI RICICLATI</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972194" cy="4562530"/>
          </a:xfrm>
        </p:spPr>
        <p:txBody>
          <a:bodyPr>
            <a:noAutofit/>
          </a:bodyPr>
          <a:lstStyle/>
          <a:p>
            <a:pPr lvl="0"/>
            <a:r>
              <a:rPr lang="it-IT" dirty="0"/>
              <a:t>In Italia gli aggregati riciclati sono impiegati prevalentemente non legati nelle opere infrastrutturali, in quanto per gli usi legati le norme tecniche sul confezionamento del calcestruzzo pongono forti limitazioni sia al rifiuto di origine (che deve provenire quasi esclusivamente da calcestruzzo) sia alla percentuale di sabbia e ghiaia naturali che è possibile sostituire</a:t>
            </a:r>
          </a:p>
          <a:p>
            <a:pPr lvl="0"/>
            <a:r>
              <a:rPr lang="it-IT" dirty="0"/>
              <a:t>In edilizia recentemente si sta sviluppando la possibilità di impiegare gli aggregati riciclati nei misti cementati e betonabili</a:t>
            </a:r>
          </a:p>
          <a:p>
            <a:pPr lvl="0"/>
            <a:r>
              <a:rPr lang="it-IT" dirty="0"/>
              <a:t> Anche l’impiego di aggregati riciclati come materiale da riempimento è ammesso nelle attività di recupero ambientale e di rimodellazione paesaggistica, ma con precise e più stringenti prescrizioni di carattere ambientale</a:t>
            </a:r>
            <a:endParaRPr lang="en-US" dirty="0"/>
          </a:p>
        </p:txBody>
      </p:sp>
    </p:spTree>
    <p:extLst>
      <p:ext uri="{BB962C8B-B14F-4D97-AF65-F5344CB8AC3E}">
        <p14:creationId xmlns:p14="http://schemas.microsoft.com/office/powerpoint/2010/main" val="27296525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NORME TECNICHE PER GLI AGGREGATI RICICLATI</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081857" cy="4562530"/>
          </a:xfrm>
        </p:spPr>
        <p:txBody>
          <a:bodyPr>
            <a:noAutofit/>
          </a:bodyPr>
          <a:lstStyle/>
          <a:p>
            <a:pPr lvl="0"/>
            <a:r>
              <a:rPr lang="it-IT" dirty="0"/>
              <a:t>Tra le regole per fissare la cessazione della qualifica di rifiuto devono anche essere inserite le specifiche tecniche che gli aggregati riciclati devono possedere per determinati impieghi</a:t>
            </a:r>
          </a:p>
          <a:p>
            <a:pPr lvl="0"/>
            <a:r>
              <a:rPr lang="it-IT" dirty="0"/>
              <a:t>Dovranno quindi essere sviluppate una serie di norme tecniche che diano precise indicazioni sulle caratteristiche che gli aggregati riciclati (che possono essere impiegati in sostituzione della ghiaia e della sabbia naturali) devono possedere per gli usi non legati e legati idraulicamente e per il confezionamento del calcestruzzo (in Italia esistono rispettivamente la norma UNI 11531 e la norma UNI 8520</a:t>
            </a:r>
            <a:endParaRPr lang="en-US" dirty="0"/>
          </a:p>
        </p:txBody>
      </p:sp>
    </p:spTree>
    <p:extLst>
      <p:ext uri="{BB962C8B-B14F-4D97-AF65-F5344CB8AC3E}">
        <p14:creationId xmlns:p14="http://schemas.microsoft.com/office/powerpoint/2010/main" val="4037193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NORME TECNICHE CAMPIONAMENTO</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250299" cy="5420778"/>
          </a:xfrm>
        </p:spPr>
        <p:txBody>
          <a:bodyPr>
            <a:noAutofit/>
          </a:bodyPr>
          <a:lstStyle/>
          <a:p>
            <a:pPr lvl="0"/>
            <a:r>
              <a:rPr lang="it-IT" dirty="0"/>
              <a:t>Oltre alle specifiche tecniche per i possibili impieghi degli aggregati riciclati è importante anche redigere norme tecniche sul campionamento sia dei rifiuti inerti sia degli aggregati riciclati</a:t>
            </a:r>
          </a:p>
          <a:p>
            <a:pPr lvl="0"/>
            <a:r>
              <a:rPr lang="it-IT" dirty="0"/>
              <a:t>Entrambi sono materiali molto eterogenei, stoccati in grandi quantità, che presentano particolare difficoltà di campionamento: ottenere un campione rappresentativo di un cumulo di migliaia di metri cubi è un obiettivo ambizioso, che deve sostenersi su norme tecniche molto solide</a:t>
            </a:r>
          </a:p>
          <a:p>
            <a:pPr lvl="0"/>
            <a:r>
              <a:rPr lang="it-IT" dirty="0"/>
              <a:t>In Italia è utilizzata una norma nazionale (UNI 10802) per i rifiuti ed una norma armonizzata europea per gli aggregati riciclati (EN 932-1)</a:t>
            </a:r>
            <a:endParaRPr lang="en-US" dirty="0"/>
          </a:p>
        </p:txBody>
      </p:sp>
    </p:spTree>
    <p:extLst>
      <p:ext uri="{BB962C8B-B14F-4D97-AF65-F5344CB8AC3E}">
        <p14:creationId xmlns:p14="http://schemas.microsoft.com/office/powerpoint/2010/main" val="8370417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GREEN PUBLIC PROCUREMENT</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250299" cy="5420778"/>
          </a:xfrm>
        </p:spPr>
        <p:txBody>
          <a:bodyPr>
            <a:noAutofit/>
          </a:bodyPr>
          <a:lstStyle/>
          <a:p>
            <a:pPr lvl="0"/>
            <a:r>
              <a:rPr lang="it-IT" dirty="0"/>
              <a:t>L’applicazione dell’economia circolare al settore edile rappresenta oggi una buona opportunità di investimento da parte del settore privato, che ha però bisogno di regole certe e di un aiuto da parte della Pubblica Amministrazione per l’attivazione del mercato degli aggregati riciclati</a:t>
            </a:r>
          </a:p>
          <a:p>
            <a:pPr lvl="0"/>
            <a:r>
              <a:rPr lang="it-IT" dirty="0"/>
              <a:t>In Italia sono stati redatti, ed in parte già emanati, Decreti Ministeriali contenenti Criteri Ambientali Minimi (CAM) da adottare nella progettazione e nella realizzazione delle opere edili da seguire obbligatoriamente nelle opere pubbliche (</a:t>
            </a:r>
            <a:r>
              <a:rPr lang="it-IT" i="1" dirty="0"/>
              <a:t>Green Public Procurement</a:t>
            </a:r>
            <a:r>
              <a:rPr lang="it-IT" dirty="0"/>
              <a:t>), che certamente hanno dato, e daranno in futuro, un forte impulso al mercato dei prodotti riciclati</a:t>
            </a:r>
            <a:endParaRPr lang="en-US" dirty="0"/>
          </a:p>
        </p:txBody>
      </p:sp>
    </p:spTree>
    <p:extLst>
      <p:ext uri="{BB962C8B-B14F-4D97-AF65-F5344CB8AC3E}">
        <p14:creationId xmlns:p14="http://schemas.microsoft.com/office/powerpoint/2010/main" val="10185287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C47EA-54A8-3B37-8EA5-77D1E1458621}"/>
              </a:ext>
            </a:extLst>
          </p:cNvPr>
          <p:cNvSpPr>
            <a:spLocks noGrp="1"/>
          </p:cNvSpPr>
          <p:nvPr>
            <p:ph type="title"/>
          </p:nvPr>
        </p:nvSpPr>
        <p:spPr/>
        <p:txBody>
          <a:bodyPr/>
          <a:lstStyle/>
          <a:p>
            <a:r>
              <a:rPr lang="it-IT" altLang="it-IT" sz="2630" dirty="0"/>
              <a:t>GRAZIE PER L’ATTENZIONE</a:t>
            </a:r>
            <a:endParaRPr lang="it-IT" dirty="0"/>
          </a:p>
        </p:txBody>
      </p:sp>
      <p:sp>
        <p:nvSpPr>
          <p:cNvPr id="3" name="Segnaposto testo 2">
            <a:extLst>
              <a:ext uri="{FF2B5EF4-FFF2-40B4-BE49-F238E27FC236}">
                <a16:creationId xmlns:a16="http://schemas.microsoft.com/office/drawing/2014/main" id="{0366CEAC-D325-5285-D098-1252EEC0A7DA}"/>
              </a:ext>
            </a:extLst>
          </p:cNvPr>
          <p:cNvSpPr>
            <a:spLocks noGrp="1"/>
          </p:cNvSpPr>
          <p:nvPr>
            <p:ph type="body" sz="quarter" idx="13"/>
          </p:nvPr>
        </p:nvSpPr>
        <p:spPr>
          <a:xfrm>
            <a:off x="534988" y="1952730"/>
            <a:ext cx="7478044" cy="3510413"/>
          </a:xfrm>
        </p:spPr>
        <p:txBody>
          <a:bodyPr>
            <a:normAutofit fontScale="92500" lnSpcReduction="10000"/>
          </a:bodyPr>
          <a:lstStyle/>
          <a:p>
            <a:pPr marL="0" indent="0">
              <a:spcBef>
                <a:spcPts val="0"/>
              </a:spcBef>
              <a:buNone/>
            </a:pPr>
            <a:r>
              <a:rPr lang="it-IT" dirty="0">
                <a:solidFill>
                  <a:schemeClr val="tx1"/>
                </a:solidFill>
              </a:rPr>
              <a:t>Ing. Giorgio Bressi</a:t>
            </a:r>
          </a:p>
          <a:p>
            <a:pPr marL="0" indent="0">
              <a:spcBef>
                <a:spcPts val="0"/>
              </a:spcBef>
              <a:buNone/>
            </a:pPr>
            <a:r>
              <a:rPr lang="it-IT" dirty="0">
                <a:solidFill>
                  <a:schemeClr val="tx1"/>
                </a:solidFill>
              </a:rPr>
              <a:t>Direttore Tecnico </a:t>
            </a:r>
          </a:p>
          <a:p>
            <a:pPr marL="0" indent="0">
              <a:spcBef>
                <a:spcPts val="0"/>
              </a:spcBef>
              <a:buNone/>
            </a:pPr>
            <a:endParaRPr lang="it-IT" dirty="0">
              <a:solidFill>
                <a:schemeClr val="tx1"/>
              </a:solidFill>
            </a:endParaRPr>
          </a:p>
          <a:p>
            <a:pPr marL="0" indent="0">
              <a:spcBef>
                <a:spcPts val="0"/>
              </a:spcBef>
              <a:buNone/>
            </a:pPr>
            <a:r>
              <a:rPr lang="it-IT" dirty="0">
                <a:solidFill>
                  <a:schemeClr val="tx1"/>
                </a:solidFill>
              </a:rPr>
              <a:t>ANPAR</a:t>
            </a:r>
          </a:p>
          <a:p>
            <a:pPr marL="0" indent="0">
              <a:spcBef>
                <a:spcPts val="0"/>
              </a:spcBef>
              <a:buNone/>
            </a:pPr>
            <a:r>
              <a:rPr lang="it-IT" dirty="0">
                <a:solidFill>
                  <a:schemeClr val="tx1"/>
                </a:solidFill>
              </a:rPr>
              <a:t>Associazione Nazionale Produttori Aggregati Riciclati </a:t>
            </a:r>
          </a:p>
          <a:p>
            <a:pPr marL="0" indent="0">
              <a:spcBef>
                <a:spcPts val="0"/>
              </a:spcBef>
              <a:buNone/>
            </a:pPr>
            <a:endParaRPr lang="it-IT" dirty="0">
              <a:solidFill>
                <a:schemeClr val="tx1"/>
              </a:solidFill>
            </a:endParaRPr>
          </a:p>
          <a:p>
            <a:pPr marL="0" indent="0">
              <a:spcBef>
                <a:spcPts val="0"/>
              </a:spcBef>
              <a:buNone/>
            </a:pPr>
            <a:r>
              <a:rPr lang="it-IT" dirty="0">
                <a:solidFill>
                  <a:schemeClr val="tx1"/>
                </a:solidFill>
              </a:rPr>
              <a:t>Telefono: +393348130647</a:t>
            </a:r>
          </a:p>
          <a:p>
            <a:pPr marL="0" indent="0">
              <a:spcBef>
                <a:spcPts val="0"/>
              </a:spcBef>
              <a:buNone/>
            </a:pPr>
            <a:endParaRPr lang="it-IT" dirty="0">
              <a:solidFill>
                <a:schemeClr val="tx1"/>
              </a:solidFill>
            </a:endParaRPr>
          </a:p>
          <a:p>
            <a:pPr marL="0" indent="0">
              <a:spcBef>
                <a:spcPts val="0"/>
              </a:spcBef>
              <a:buNone/>
            </a:pPr>
            <a:r>
              <a:rPr lang="it-IT" dirty="0">
                <a:solidFill>
                  <a:schemeClr val="tx1"/>
                </a:solidFill>
              </a:rPr>
              <a:t>E-mail: gbressi@anpar.org</a:t>
            </a:r>
          </a:p>
          <a:p>
            <a:pPr marL="0" indent="0">
              <a:spcBef>
                <a:spcPts val="0"/>
              </a:spcBef>
              <a:buNone/>
            </a:pPr>
            <a:endParaRPr lang="it-IT" dirty="0">
              <a:solidFill>
                <a:schemeClr val="tx1"/>
              </a:solidFill>
            </a:endParaRPr>
          </a:p>
        </p:txBody>
      </p:sp>
    </p:spTree>
    <p:extLst>
      <p:ext uri="{BB962C8B-B14F-4D97-AF65-F5344CB8AC3E}">
        <p14:creationId xmlns:p14="http://schemas.microsoft.com/office/powerpoint/2010/main" val="20956908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6" y="1059701"/>
            <a:ext cx="7766876" cy="826361"/>
          </a:xfrm>
        </p:spPr>
        <p:txBody>
          <a:bodyPr>
            <a:noAutofit/>
          </a:bodyPr>
          <a:lstStyle/>
          <a:p>
            <a:pPr marL="0" indent="0" algn="l" defTabSz="521437" rtl="0" eaLnBrk="1" latinLnBrk="0" hangingPunct="1">
              <a:spcBef>
                <a:spcPct val="0"/>
              </a:spcBef>
              <a:buClr>
                <a:srgbClr val="990000"/>
              </a:buClr>
              <a:buFont typeface="Arial"/>
              <a:buNone/>
            </a:pPr>
            <a:r>
              <a:rPr lang="it-IT" altLang="it-IT" sz="3200" b="1" kern="1200" dirty="0">
                <a:solidFill>
                  <a:srgbClr val="990000"/>
                </a:solidFill>
                <a:latin typeface="+mj-lt"/>
                <a:ea typeface="+mj-ea"/>
                <a:cs typeface="+mj-cs"/>
              </a:rPr>
              <a:t>LE LINEE GUIDA E LE RACCOMANDAZIONI</a:t>
            </a:r>
          </a:p>
        </p:txBody>
      </p:sp>
      <p:sp>
        <p:nvSpPr>
          <p:cNvPr id="5" name="Segnaposto contenuto 4"/>
          <p:cNvSpPr>
            <a:spLocks noGrp="1"/>
          </p:cNvSpPr>
          <p:nvPr>
            <p:ph idx="1"/>
          </p:nvPr>
        </p:nvSpPr>
        <p:spPr>
          <a:xfrm>
            <a:off x="86207" y="1854312"/>
            <a:ext cx="9707498" cy="4562530"/>
          </a:xfrm>
        </p:spPr>
        <p:txBody>
          <a:bodyPr>
            <a:noAutofit/>
          </a:bodyPr>
          <a:lstStyle/>
          <a:p>
            <a:r>
              <a:rPr lang="it-IT" sz="2800" dirty="0">
                <a:latin typeface="+mn-lt"/>
              </a:rPr>
              <a:t>Il documento «</a:t>
            </a:r>
            <a:r>
              <a:rPr lang="fr-FR" dirty="0"/>
              <a:t>Lignes directrices sur l’application de l’Economie Circulaire dans le secteur de la Construction au Maroc</a:t>
            </a:r>
            <a:r>
              <a:rPr lang="it-IT" sz="2800" dirty="0">
                <a:latin typeface="+mn-lt"/>
              </a:rPr>
              <a:t>» contiene informazioni sia di carattere politico sia di carattere tecnico</a:t>
            </a:r>
          </a:p>
          <a:p>
            <a:r>
              <a:rPr lang="it-IT" sz="2800" dirty="0">
                <a:latin typeface="+mn-lt"/>
              </a:rPr>
              <a:t>Nella sua parte conclusiva vengono riportate le principali indicazioni rivolte alla Pubblica Amministrazione che può e deve svolgere un importante ruolo di indirizzo e di controllo sulla filiera più importante di rifiuti speciali in termini quantitativi</a:t>
            </a:r>
          </a:p>
          <a:p>
            <a:r>
              <a:rPr lang="it-IT" dirty="0"/>
              <a:t>Sono presenti anche alcuni esempi di buone pratiche adottate in Italia</a:t>
            </a:r>
            <a:endParaRPr lang="it-IT" sz="2800" dirty="0">
              <a:latin typeface="+mn-lt"/>
            </a:endParaRPr>
          </a:p>
        </p:txBody>
      </p:sp>
    </p:spTree>
    <p:extLst>
      <p:ext uri="{BB962C8B-B14F-4D97-AF65-F5344CB8AC3E}">
        <p14:creationId xmlns:p14="http://schemas.microsoft.com/office/powerpoint/2010/main" val="3585202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8063183" cy="826361"/>
          </a:xfrm>
        </p:spPr>
        <p:txBody>
          <a:bodyPr>
            <a:noAutofit/>
          </a:bodyPr>
          <a:lstStyle/>
          <a:p>
            <a:pPr>
              <a:buClr>
                <a:srgbClr val="990000"/>
              </a:buClr>
            </a:pPr>
            <a:r>
              <a:rPr lang="it-IT" dirty="0"/>
              <a:t>RIFIUTI ABBANDONATI SUL SUOLO PUBBLICO</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603225" cy="4562530"/>
          </a:xfrm>
        </p:spPr>
        <p:txBody>
          <a:bodyPr>
            <a:noAutofit/>
          </a:bodyPr>
          <a:lstStyle/>
          <a:p>
            <a:pPr lvl="0"/>
            <a:r>
              <a:rPr lang="it-IT" dirty="0"/>
              <a:t>l’insieme delle norme sui rifiuti e sulle cave in Marocco non è attualmente in grado di assicurare una corretta gestione dei rifiuti da C&amp;D</a:t>
            </a:r>
          </a:p>
          <a:p>
            <a:pPr lvl="0"/>
            <a:r>
              <a:rPr lang="it-IT" dirty="0"/>
              <a:t>Nelle periferie delle città marocchine più importanti e in forte crescita demografica sono oggi presenti ingenti quantità di rifiuti abbandonate sul suolo pubblico che costituiscono una criticità che deve essere urgentemente risolta</a:t>
            </a:r>
            <a:endParaRPr lang="en-US" dirty="0"/>
          </a:p>
          <a:p>
            <a:pPr lvl="0"/>
            <a:r>
              <a:rPr lang="it-IT" dirty="0"/>
              <a:t>Da quando in Italia l’abbandono di rifiuti sul suolo pubblico è stato introdotto tra i reati e sono stati realizzati impianti per il recupero dei rifiuti, gli smaltimenti illeciti sono fortemente diminuiti</a:t>
            </a:r>
          </a:p>
          <a:p>
            <a:pPr lvl="0"/>
            <a:r>
              <a:rPr lang="it-IT" dirty="0"/>
              <a:t>Si suggerisce di introdurre la stessa norma in Marocco</a:t>
            </a:r>
            <a:endParaRPr lang="en-US" dirty="0"/>
          </a:p>
        </p:txBody>
      </p:sp>
    </p:spTree>
    <p:extLst>
      <p:ext uri="{BB962C8B-B14F-4D97-AF65-F5344CB8AC3E}">
        <p14:creationId xmlns:p14="http://schemas.microsoft.com/office/powerpoint/2010/main" val="20632129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8063183" cy="826361"/>
          </a:xfrm>
        </p:spPr>
        <p:txBody>
          <a:bodyPr>
            <a:noAutofit/>
          </a:bodyPr>
          <a:lstStyle/>
          <a:p>
            <a:pPr>
              <a:buClr>
                <a:srgbClr val="990000"/>
              </a:buClr>
            </a:pPr>
            <a:r>
              <a:rPr lang="it-IT" dirty="0"/>
              <a:t>REGOLAMENTO DI EOW</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603225" cy="4562530"/>
          </a:xfrm>
        </p:spPr>
        <p:txBody>
          <a:bodyPr>
            <a:noAutofit/>
          </a:bodyPr>
          <a:lstStyle/>
          <a:p>
            <a:pPr lvl="0"/>
            <a:r>
              <a:rPr lang="it-IT" dirty="0"/>
              <a:t>È urgente integrare le norme ambientali marocchine introducendo il concetto di End of Waste ormai ampiamente diffuso in Europa e in Italia</a:t>
            </a:r>
          </a:p>
          <a:p>
            <a:pPr lvl="0"/>
            <a:r>
              <a:rPr lang="it-IT" dirty="0"/>
              <a:t>Il passaggio da rifiuto a prodotto deve essere rigorosamente normato sia per prevenire danni alla salute dell’uomo e all’ambiente sia per immettere sul mercato nuovi materiali derivanti dai rifiuti in grado di sostituire, almeno in alcuni impieghi, i materiali naturali</a:t>
            </a:r>
          </a:p>
          <a:p>
            <a:pPr lvl="0"/>
            <a:r>
              <a:rPr lang="it-IT" dirty="0"/>
              <a:t>I criteri di End of Waste devono occuparsi sia di questioni tecniche (Norme standardizzate sui prodotti da costruzione) sia di questioni legate alla tutela della salute dell’uomo e dell’ambiente</a:t>
            </a:r>
            <a:endParaRPr lang="en-US" dirty="0"/>
          </a:p>
        </p:txBody>
      </p:sp>
    </p:spTree>
    <p:extLst>
      <p:ext uri="{BB962C8B-B14F-4D97-AF65-F5344CB8AC3E}">
        <p14:creationId xmlns:p14="http://schemas.microsoft.com/office/powerpoint/2010/main" val="130804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9338532" cy="826361"/>
          </a:xfrm>
        </p:spPr>
        <p:txBody>
          <a:bodyPr>
            <a:noAutofit/>
          </a:bodyPr>
          <a:lstStyle/>
          <a:p>
            <a:pPr>
              <a:buClr>
                <a:srgbClr val="990000"/>
              </a:buClr>
            </a:pPr>
            <a:r>
              <a:rPr lang="it-IT" dirty="0"/>
              <a:t>DIVIETO DI UTILIZZARE RIFIUTI SENZA TRATTAMENTO</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603225" cy="4562530"/>
          </a:xfrm>
        </p:spPr>
        <p:txBody>
          <a:bodyPr>
            <a:noAutofit/>
          </a:bodyPr>
          <a:lstStyle/>
          <a:p>
            <a:pPr lvl="0"/>
            <a:r>
              <a:rPr lang="it-IT" dirty="0"/>
              <a:t>L’impiego di rifiuti da C&amp;D senza un preventivo trattamento è ammesso in Italia solo come materiale di copertura dei rifiuti nelle discariche per rifiuti urbani o come materiale di riempimento delle cave dismesse (</a:t>
            </a:r>
            <a:r>
              <a:rPr lang="it-IT" i="1" dirty="0" err="1"/>
              <a:t>backfilling</a:t>
            </a:r>
            <a:r>
              <a:rPr lang="it-IT" dirty="0"/>
              <a:t>)</a:t>
            </a:r>
          </a:p>
          <a:p>
            <a:pPr lvl="0"/>
            <a:r>
              <a:rPr lang="it-IT" dirty="0"/>
              <a:t>Il recupero delle cave può avvenire solo a seguito di autorizzazione da parte della Pubblica amministrazione che impone particolari prescrizioni di carattere ambientale e che esercita un controllo sulla gestione dell’attività</a:t>
            </a:r>
          </a:p>
          <a:p>
            <a:pPr lvl="0"/>
            <a:r>
              <a:rPr lang="it-IT" dirty="0"/>
              <a:t>Il </a:t>
            </a:r>
            <a:r>
              <a:rPr lang="it-IT" i="1" dirty="0" err="1"/>
              <a:t>backfilling</a:t>
            </a:r>
            <a:r>
              <a:rPr lang="it-IT" dirty="0"/>
              <a:t> è presente nella Direttiva Europea 98/08 ed è stato per questo motivo introdotto anche nella normativa italiana sulla gestione dei rifiuti, ma crea solo confusione ed è meglio non considerarlo in Marocco</a:t>
            </a:r>
            <a:endParaRPr lang="en-US" dirty="0"/>
          </a:p>
        </p:txBody>
      </p:sp>
    </p:spTree>
    <p:extLst>
      <p:ext uri="{BB962C8B-B14F-4D97-AF65-F5344CB8AC3E}">
        <p14:creationId xmlns:p14="http://schemas.microsoft.com/office/powerpoint/2010/main" val="1288984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DIVIETO O LIMITAZIONE DI SMALTIRE RIFIUTI IN DISCARICA</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7" y="1196590"/>
            <a:ext cx="8231626" cy="4562530"/>
          </a:xfrm>
        </p:spPr>
        <p:txBody>
          <a:bodyPr>
            <a:noAutofit/>
          </a:bodyPr>
          <a:lstStyle/>
          <a:p>
            <a:pPr marL="0" lvl="0" indent="0">
              <a:buNone/>
            </a:pPr>
            <a:r>
              <a:rPr lang="it-IT" dirty="0"/>
              <a:t>Il quadro normativo marocchino sembra ben impostato per quanto concerne la pianificazione degli impianti da realizzare (che viene delegata alle Regioni e non lasciata alla libera concorrenza come in Italia, dove non esiste una limitazione al numero di impianti realizzabili in una determinata area geografica), ma necessita l’introduzione di una gerarchia delle attività di gestione dei rifiuti speciali (analogamente a quella fissata per i rifiuti urbani) finalizzata a garantire una tracciabilità dei rifiuti e a favorire il loro recupero a discapito dello smaltimento in discarica che deve rappresentare solo l’ultima opzione gestionale</a:t>
            </a:r>
            <a:endParaRPr lang="en-US" dirty="0"/>
          </a:p>
        </p:txBody>
      </p:sp>
    </p:spTree>
    <p:extLst>
      <p:ext uri="{BB962C8B-B14F-4D97-AF65-F5344CB8AC3E}">
        <p14:creationId xmlns:p14="http://schemas.microsoft.com/office/powerpoint/2010/main" val="28026336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AUDIT PREDEMOLIZIONE E TRACCIABILITÀ DEI RIFIUTI</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10309078" cy="4562530"/>
          </a:xfrm>
        </p:spPr>
        <p:txBody>
          <a:bodyPr>
            <a:noAutofit/>
          </a:bodyPr>
          <a:lstStyle/>
          <a:p>
            <a:r>
              <a:rPr lang="it-IT" dirty="0"/>
              <a:t>Le tecnologie di trattamento dei rifiuti inerti oggi disponibili sul mercato consentono di ottenere prodotti di elevata qualità</a:t>
            </a:r>
          </a:p>
          <a:p>
            <a:r>
              <a:rPr lang="it-IT" dirty="0"/>
              <a:t>Gli impianti mobili di frantumazione (i più semplici ed economici) possono lavorare solo sulla frazione lapidea dei rifiuti da C&amp;D, che deve pertanto essere già selezionata in cantiere in fase di demolizione</a:t>
            </a:r>
          </a:p>
          <a:p>
            <a:r>
              <a:rPr lang="it-IT" dirty="0"/>
              <a:t>Gli impianti fissi dotati di tecnologie più efficaci ed efficienti, possono ottenere buoni prodotti anche lavorando rifiuti misti, ma sarebbe opportuno che la demolizione fosse anticipata da audit </a:t>
            </a:r>
            <a:r>
              <a:rPr lang="it-IT" dirty="0" err="1"/>
              <a:t>predemolizione</a:t>
            </a:r>
            <a:r>
              <a:rPr lang="it-IT" dirty="0"/>
              <a:t> e da Piani di gestione dei rifiuti in cantiere finalizzati a separare in cantiere le diverse tipologie di rifiuti applicando la demolizione selettiva, che dovrebbe essere obbligatoria</a:t>
            </a:r>
            <a:endParaRPr lang="en-US" dirty="0"/>
          </a:p>
        </p:txBody>
      </p:sp>
    </p:spTree>
    <p:extLst>
      <p:ext uri="{BB962C8B-B14F-4D97-AF65-F5344CB8AC3E}">
        <p14:creationId xmlns:p14="http://schemas.microsoft.com/office/powerpoint/2010/main" val="3440963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RAPPORTO TRA PUBBLICO E PRIVATO (1)</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707499" cy="4562530"/>
          </a:xfrm>
        </p:spPr>
        <p:txBody>
          <a:bodyPr>
            <a:noAutofit/>
          </a:bodyPr>
          <a:lstStyle/>
          <a:p>
            <a:r>
              <a:rPr lang="it-IT" dirty="0"/>
              <a:t>Per lo sviluppo dell’attività di recupero dei rifiuti da C&amp;D in Marocco è necessario percorrere due strade diverse distinguendo i rifiuti che sono stati depositati nel tempo sul suolo pubblico, da quelli che vengono prodotti dalle attività di demolizione</a:t>
            </a:r>
          </a:p>
          <a:p>
            <a:r>
              <a:rPr lang="it-IT" dirty="0"/>
              <a:t>Per i primi si deve predisporre un piano di investimento che finanzi campagne di trattamento in posto con impianti mobili (e la relativa produzione di aggregati riciclati da utilizzare in opere pubbliche)</a:t>
            </a:r>
          </a:p>
          <a:p>
            <a:r>
              <a:rPr lang="it-IT" dirty="0"/>
              <a:t>Per i secondi è necessario decidere quale livello di coinvolgimento della Pubblica Amministrazione si desideri avere nella gestione di questo flusso di rifiuti speciali</a:t>
            </a:r>
            <a:endParaRPr lang="en-US" dirty="0"/>
          </a:p>
        </p:txBody>
      </p:sp>
    </p:spTree>
    <p:extLst>
      <p:ext uri="{BB962C8B-B14F-4D97-AF65-F5344CB8AC3E}">
        <p14:creationId xmlns:p14="http://schemas.microsoft.com/office/powerpoint/2010/main" val="29062377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6205" y="249580"/>
            <a:ext cx="10180742" cy="826361"/>
          </a:xfrm>
        </p:spPr>
        <p:txBody>
          <a:bodyPr>
            <a:noAutofit/>
          </a:bodyPr>
          <a:lstStyle/>
          <a:p>
            <a:pPr>
              <a:buClr>
                <a:srgbClr val="990000"/>
              </a:buClr>
            </a:pPr>
            <a:r>
              <a:rPr lang="it-IT" dirty="0"/>
              <a:t>RAPPORTO TRA PUBBLICO E PRIVATO (2)</a:t>
            </a:r>
            <a:endParaRPr lang="it-IT" altLang="it-IT" sz="3200" b="1" kern="1200" dirty="0">
              <a:solidFill>
                <a:srgbClr val="990000"/>
              </a:solidFill>
              <a:latin typeface="+mj-lt"/>
              <a:ea typeface="+mj-ea"/>
              <a:cs typeface="+mj-cs"/>
            </a:endParaRPr>
          </a:p>
        </p:txBody>
      </p:sp>
      <p:sp>
        <p:nvSpPr>
          <p:cNvPr id="5" name="Segnaposto contenuto 4"/>
          <p:cNvSpPr>
            <a:spLocks noGrp="1"/>
          </p:cNvSpPr>
          <p:nvPr>
            <p:ph idx="1"/>
          </p:nvPr>
        </p:nvSpPr>
        <p:spPr>
          <a:xfrm>
            <a:off x="86206" y="1196590"/>
            <a:ext cx="9972194" cy="4562530"/>
          </a:xfrm>
        </p:spPr>
        <p:txBody>
          <a:bodyPr>
            <a:noAutofit/>
          </a:bodyPr>
          <a:lstStyle/>
          <a:p>
            <a:pPr marL="0" lvl="0" indent="0">
              <a:buNone/>
            </a:pPr>
            <a:r>
              <a:rPr lang="it-IT" sz="2400" dirty="0"/>
              <a:t>Una volta che le Regioni abbiano deciso il numero di impianti, gli scenari possibili sono i seguenti:</a:t>
            </a:r>
            <a:endParaRPr lang="en-US" sz="2400" dirty="0"/>
          </a:p>
          <a:p>
            <a:pPr lvl="0"/>
            <a:r>
              <a:rPr lang="it-IT" sz="2400" dirty="0"/>
              <a:t>gestione totalmente pubblica (impianti realizzati con finanziamenti pubblici, gestiti da società pubbliche, aggregati riciclati di proprietà pubblica);</a:t>
            </a:r>
            <a:endParaRPr lang="en-US" sz="2400" dirty="0"/>
          </a:p>
          <a:p>
            <a:pPr lvl="0"/>
            <a:r>
              <a:rPr lang="it-IT" sz="2400" dirty="0"/>
              <a:t>gestione prevalentemente pubblica (impianti realizzati con gare di appalto rivolte ai privati che affidano all’offerta economicamente più conveniente la fornitura del servizio di trattamento dei rifiuti conferiti, determinazione pubblica delle tariffe di conferimento dei rifiuti e dei prezzi di vendita degli aggregati riciclati prodotti);</a:t>
            </a:r>
            <a:endParaRPr lang="en-US" sz="2400" dirty="0"/>
          </a:p>
          <a:p>
            <a:r>
              <a:rPr lang="it-IT" sz="2400" dirty="0"/>
              <a:t>gestione prevalentemente privata (impianti realizzati con gare di appalto rivolte ai privati che affidano all’offerta economicamente più conveniente la fornitura del servizio di conferimento dei rifiuti, lasciando all’imprenditore la determinazione dei prezzi di vendita degli aggregati riciclati prodotti e la gestione dell’impianto)</a:t>
            </a:r>
            <a:endParaRPr lang="en-US" sz="2400" dirty="0"/>
          </a:p>
        </p:txBody>
      </p:sp>
    </p:spTree>
    <p:extLst>
      <p:ext uri="{BB962C8B-B14F-4D97-AF65-F5344CB8AC3E}">
        <p14:creationId xmlns:p14="http://schemas.microsoft.com/office/powerpoint/2010/main" val="22930440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p:transition>
    </mc:Choice>
    <mc:Fallback>
      <p:transition spd="slow">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Personalizzato</PresentationFormat>
  <Paragraphs>62</Paragraphs>
  <Slides>14</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14</vt:i4>
      </vt:variant>
    </vt:vector>
  </HeadingPairs>
  <TitlesOfParts>
    <vt:vector size="20" baseType="lpstr">
      <vt:lpstr>Arial</vt:lpstr>
      <vt:lpstr>Calibri</vt:lpstr>
      <vt:lpstr>Calibri Light</vt:lpstr>
      <vt:lpstr>Wingdings</vt:lpstr>
      <vt:lpstr>Tema di Office</vt:lpstr>
      <vt:lpstr>Personalizza struttura</vt:lpstr>
      <vt:lpstr>L’économie circulaire italienne appliquée au secteur marocain de la construction</vt:lpstr>
      <vt:lpstr>LE LINEE GUIDA E LE RACCOMANDAZIONI</vt:lpstr>
      <vt:lpstr>RIFIUTI ABBANDONATI SUL SUOLO PUBBLICO</vt:lpstr>
      <vt:lpstr>REGOLAMENTO DI EOW</vt:lpstr>
      <vt:lpstr>DIVIETO DI UTILIZZARE RIFIUTI SENZA TRATTAMENTO</vt:lpstr>
      <vt:lpstr>DIVIETO O LIMITAZIONE DI SMALTIRE RIFIUTI IN DISCARICA</vt:lpstr>
      <vt:lpstr>AUDIT PREDEMOLIZIONE E TRACCIABILITÀ DEI RIFIUTI</vt:lpstr>
      <vt:lpstr>RAPPORTO TRA PUBBLICO E PRIVATO (1)</vt:lpstr>
      <vt:lpstr>RAPPORTO TRA PUBBLICO E PRIVATO (2)</vt:lpstr>
      <vt:lpstr>REGOLARE GLI IMPIEGHI DEGLI AGGREGATI RICICLATI</vt:lpstr>
      <vt:lpstr>NORME TECNICHE PER GLI AGGREGATI RICICLATI</vt:lpstr>
      <vt:lpstr>NORME TECNICHE CAMPIONAMENTO</vt:lpstr>
      <vt:lpstr>GREEN PUBLIC PROCUREMENT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Giorgio Bressi</dc:creator>
  <cp:lastModifiedBy>Giorgio Bressi</cp:lastModifiedBy>
  <cp:revision>154</cp:revision>
  <dcterms:created xsi:type="dcterms:W3CDTF">2016-01-24T15:11:04Z</dcterms:created>
  <dcterms:modified xsi:type="dcterms:W3CDTF">2023-07-05T17:42:50Z</dcterms:modified>
</cp:coreProperties>
</file>