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9" r:id="rId2"/>
  </p:sldMasterIdLst>
  <p:notesMasterIdLst>
    <p:notesMasterId r:id="rId33"/>
  </p:notesMasterIdLst>
  <p:sldIdLst>
    <p:sldId id="256" r:id="rId3"/>
    <p:sldId id="332" r:id="rId4"/>
    <p:sldId id="330" r:id="rId5"/>
    <p:sldId id="282" r:id="rId6"/>
    <p:sldId id="310" r:id="rId7"/>
    <p:sldId id="318" r:id="rId8"/>
    <p:sldId id="305" r:id="rId9"/>
    <p:sldId id="313" r:id="rId10"/>
    <p:sldId id="315" r:id="rId11"/>
    <p:sldId id="314" r:id="rId12"/>
    <p:sldId id="287" r:id="rId13"/>
    <p:sldId id="306" r:id="rId14"/>
    <p:sldId id="316" r:id="rId15"/>
    <p:sldId id="307" r:id="rId16"/>
    <p:sldId id="286" r:id="rId17"/>
    <p:sldId id="289" r:id="rId18"/>
    <p:sldId id="308" r:id="rId19"/>
    <p:sldId id="327" r:id="rId20"/>
    <p:sldId id="311" r:id="rId21"/>
    <p:sldId id="331" r:id="rId22"/>
    <p:sldId id="309" r:id="rId23"/>
    <p:sldId id="290" r:id="rId24"/>
    <p:sldId id="322" r:id="rId25"/>
    <p:sldId id="324" r:id="rId26"/>
    <p:sldId id="325" r:id="rId27"/>
    <p:sldId id="326" r:id="rId28"/>
    <p:sldId id="317" r:id="rId29"/>
    <p:sldId id="323" r:id="rId30"/>
    <p:sldId id="320" r:id="rId31"/>
    <p:sldId id="281"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3D5DB0-B184-DD85-9607-CD4FDA5E16C3}" name="Ines Brbic" initials="IB" userId="S::IBrbic@OPUS-AUTOMAZIONE.IT::695248c5-175a-4b47-8014-c59b7dc14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storelli, Luca (Baker Hughes Contractor)" initials="PL(HC" lastIdx="1" clrIdx="0">
    <p:extLst>
      <p:ext uri="{19B8F6BF-5375-455C-9EA6-DF929625EA0E}">
        <p15:presenceInfo xmlns:p15="http://schemas.microsoft.com/office/powerpoint/2012/main" userId="S::luca.pastorelli@bakerhughes.com::31732e77-1d18-4786-88a3-794154e135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497"/>
    <a:srgbClr val="26416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Montserrat SemiBold"/>
          <a:ea typeface="Montserrat SemiBold"/>
          <a:cs typeface="Montserrat SemiBold"/>
        </a:font>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E1E2E2"/>
          </a:solidFill>
        </a:fill>
      </a:tcStyle>
    </a:wholeTbl>
    <a:band2H>
      <a:tcTxStyle/>
      <a:tcStyle>
        <a:tcBdr/>
        <a:fill>
          <a:solidFill>
            <a:srgbClr val="F1F1F1"/>
          </a:solidFill>
        </a:fill>
      </a:tcStyle>
    </a:band2H>
    <a:firstCol>
      <a:tcTxStyle b="on" i="off">
        <a:font>
          <a:latin typeface="Montserrat SemiBold"/>
          <a:ea typeface="Montserrat SemiBold"/>
          <a:cs typeface="Montserrat SemiBold"/>
        </a:font>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E1E2E2"/>
          </a:solidFill>
        </a:fill>
      </a:tcStyle>
    </a:firstCol>
    <a:lastRow>
      <a:tcTxStyle b="on" i="off">
        <a:font>
          <a:latin typeface="Montserrat SemiBold"/>
          <a:ea typeface="Montserrat SemiBold"/>
          <a:cs typeface="Montserrat SemiBold"/>
        </a:font>
        <a:srgbClr val="000000"/>
      </a:tcTxStyle>
      <a:tcStyle>
        <a:tcBdr>
          <a:left>
            <a:ln w="12700" cap="flat">
              <a:solidFill>
                <a:schemeClr val="accent4"/>
              </a:solidFill>
              <a:prstDash val="solid"/>
              <a:round/>
            </a:ln>
          </a:left>
          <a:right>
            <a:ln w="12700" cap="flat">
              <a:solidFill>
                <a:schemeClr val="accent4"/>
              </a:solidFill>
              <a:prstDash val="solid"/>
              <a:round/>
            </a:ln>
          </a:right>
          <a:top>
            <a:ln w="254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1F1F1"/>
          </a:solidFill>
        </a:fill>
      </a:tcStyle>
    </a:lastRow>
    <a:firstRow>
      <a:tcTxStyle b="on" i="off">
        <a:font>
          <a:latin typeface="Montserrat SemiBold"/>
          <a:ea typeface="Montserrat SemiBold"/>
          <a:cs typeface="Montserrat SemiBold"/>
        </a:font>
        <a:srgbClr val="000000"/>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rgbClr val="F1F1F1"/>
          </a:solidFill>
        </a:fill>
      </a:tcStyle>
    </a:firstRow>
  </a:tblStyle>
  <a:tblStyle styleId="{C7B018BB-80A7-4F77-B60F-C8B233D01FF8}" styleName="">
    <a:tblBg/>
    <a:wholeTbl>
      <a:tcTxStyle b="off" i="off">
        <a:font>
          <a:latin typeface="Montserrat SemiBold"/>
          <a:ea typeface="Montserrat SemiBold"/>
          <a:cs typeface="Montserrat SemiBold"/>
        </a:font>
        <a:srgbClr val="000000"/>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rgbClr val="CCD0E0"/>
          </a:solidFill>
        </a:fill>
      </a:tcStyle>
    </a:wholeTbl>
    <a:band2H>
      <a:tcTxStyle/>
      <a:tcStyle>
        <a:tcBdr/>
        <a:fill>
          <a:solidFill>
            <a:srgbClr val="E7E9F0"/>
          </a:solidFill>
        </a:fill>
      </a:tcStyle>
    </a:band2H>
    <a:firstCol>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1"/>
          </a:solidFill>
        </a:fill>
      </a:tcStyle>
    </a:firstCol>
    <a:la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381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1"/>
          </a:solidFill>
        </a:fill>
      </a:tcStyle>
    </a:lastRow>
    <a:fir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381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1"/>
          </a:solidFill>
        </a:fill>
      </a:tcStyle>
    </a:firstRow>
  </a:tblStyle>
  <a:tblStyle styleId="{EEE7283C-3CF3-47DC-8721-378D4A62B228}" styleName="">
    <a:tblBg/>
    <a:wholeTbl>
      <a:tcTxStyle b="off" i="off">
        <a:font>
          <a:latin typeface="Montserrat SemiBold"/>
          <a:ea typeface="Montserrat SemiBold"/>
          <a:cs typeface="Montserrat SemiBold"/>
        </a:font>
        <a:srgbClr val="000000"/>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rgbClr val="CFD0D0"/>
          </a:solidFill>
        </a:fill>
      </a:tcStyle>
    </a:wholeTbl>
    <a:band2H>
      <a:tcTxStyle/>
      <a:tcStyle>
        <a:tcBdr/>
        <a:fill>
          <a:solidFill>
            <a:srgbClr val="E9E9E9"/>
          </a:solidFill>
        </a:fill>
      </a:tcStyle>
    </a:band2H>
    <a:firstCol>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3"/>
          </a:solidFill>
        </a:fill>
      </a:tcStyle>
    </a:firstCol>
    <a:la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381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3"/>
          </a:solidFill>
        </a:fill>
      </a:tcStyle>
    </a:lastRow>
    <a:fir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381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3"/>
          </a:solidFill>
        </a:fill>
      </a:tcStyle>
    </a:firstRow>
  </a:tblStyle>
  <a:tblStyle styleId="{CF821DB8-F4EB-4A41-A1BA-3FCAFE7338EE}" styleName="">
    <a:tblBg/>
    <a:wholeTbl>
      <a:tcTxStyle b="off" i="off">
        <a:font>
          <a:latin typeface="Montserrat SemiBold"/>
          <a:ea typeface="Montserrat SemiBold"/>
          <a:cs typeface="Montserrat SemiBold"/>
        </a:font>
        <a:srgbClr val="000000"/>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5">
              <a:lumOff val="44000"/>
            </a:schemeClr>
          </a:solidFill>
        </a:fill>
      </a:tcStyle>
    </a:wholeTbl>
    <a:band2H>
      <a:tcTxStyle/>
      <a:tcStyle>
        <a:tcBdr/>
        <a:fill>
          <a:solidFill>
            <a:schemeClr val="accent5">
              <a:lumOff val="44000"/>
            </a:schemeClr>
          </a:solidFill>
        </a:fill>
      </a:tcStyle>
    </a:band2H>
    <a:firstCol>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5">
              <a:lumOff val="44000"/>
            </a:schemeClr>
          </a:solidFill>
        </a:fill>
      </a:tcStyle>
    </a:firstCol>
    <a:la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381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5">
              <a:lumOff val="44000"/>
            </a:schemeClr>
          </a:solidFill>
        </a:fill>
      </a:tcStyle>
    </a:lastRow>
    <a:fir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381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chemeClr val="accent5">
              <a:lumOff val="44000"/>
            </a:schemeClr>
          </a:solidFill>
        </a:fill>
      </a:tcStyle>
    </a:firstRow>
  </a:tblStyle>
  <a:tblStyle styleId="{33BA23B1-9221-436E-865A-0063620EA4FD}" styleName="">
    <a:tblBg/>
    <a:wholeTbl>
      <a:tcTxStyle b="off" i="off">
        <a:font>
          <a:latin typeface="Montserrat SemiBold"/>
          <a:ea typeface="Montserrat SemiBold"/>
          <a:cs typeface="Montserrat Semi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5">
              <a:lumOff val="44000"/>
            </a:schemeClr>
          </a:solidFill>
        </a:fill>
      </a:tcStyle>
    </a:band2H>
    <a:firstCol>
      <a:tcTxStyle b="on" i="off">
        <a:font>
          <a:latin typeface="Montserrat SemiBold"/>
          <a:ea typeface="Montserrat SemiBold"/>
          <a:cs typeface="Montserrat SemiBold"/>
        </a:font>
        <a:schemeClr val="accent5">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Montserrat SemiBold"/>
          <a:ea typeface="Montserrat SemiBold"/>
          <a:cs typeface="Montserrat Semi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5">
              <a:lumOff val="44000"/>
            </a:schemeClr>
          </a:solidFill>
        </a:fill>
      </a:tcStyle>
    </a:lastRow>
    <a:firstRow>
      <a:tcTxStyle b="on" i="off">
        <a:font>
          <a:latin typeface="Montserrat SemiBold"/>
          <a:ea typeface="Montserrat SemiBold"/>
          <a:cs typeface="Montserrat SemiBold"/>
        </a:font>
        <a:schemeClr val="accent5">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Montserrat SemiBold"/>
          <a:ea typeface="Montserrat SemiBold"/>
          <a:cs typeface="Montserrat SemiBold"/>
        </a:font>
        <a:srgbClr val="000000"/>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rgbClr val="000000"/>
          </a:solidFill>
        </a:fill>
      </a:tcStyle>
    </a:firstCol>
    <a:la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38100" cap="flat">
              <a:solidFill>
                <a:schemeClr val="accent5">
                  <a:lumOff val="44000"/>
                </a:schemeClr>
              </a:solidFill>
              <a:prstDash val="solid"/>
              <a:round/>
            </a:ln>
          </a:top>
          <a:bottom>
            <a:ln w="127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rgbClr val="000000"/>
          </a:solidFill>
        </a:fill>
      </a:tcStyle>
    </a:lastRow>
    <a:firstRow>
      <a:tcTxStyle b="on" i="off">
        <a:font>
          <a:latin typeface="Montserrat SemiBold"/>
          <a:ea typeface="Montserrat SemiBold"/>
          <a:cs typeface="Montserrat SemiBold"/>
        </a:font>
        <a:schemeClr val="accent5">
          <a:lumOff val="44000"/>
        </a:schemeClr>
      </a:tcTxStyle>
      <a:tcStyle>
        <a:tcBdr>
          <a:left>
            <a:ln w="12700" cap="flat">
              <a:solidFill>
                <a:schemeClr val="accent5">
                  <a:lumOff val="44000"/>
                </a:schemeClr>
              </a:solidFill>
              <a:prstDash val="solid"/>
              <a:round/>
            </a:ln>
          </a:left>
          <a:right>
            <a:ln w="12700" cap="flat">
              <a:solidFill>
                <a:schemeClr val="accent5">
                  <a:lumOff val="44000"/>
                </a:schemeClr>
              </a:solidFill>
              <a:prstDash val="solid"/>
              <a:round/>
            </a:ln>
          </a:right>
          <a:top>
            <a:ln w="12700" cap="flat">
              <a:solidFill>
                <a:schemeClr val="accent5">
                  <a:lumOff val="44000"/>
                </a:schemeClr>
              </a:solidFill>
              <a:prstDash val="solid"/>
              <a:round/>
            </a:ln>
          </a:top>
          <a:bottom>
            <a:ln w="38100" cap="flat">
              <a:solidFill>
                <a:schemeClr val="accent5">
                  <a:lumOff val="44000"/>
                </a:schemeClr>
              </a:solidFill>
              <a:prstDash val="solid"/>
              <a:round/>
            </a:ln>
          </a:bottom>
          <a:insideH>
            <a:ln w="12700" cap="flat">
              <a:solidFill>
                <a:schemeClr val="accent5">
                  <a:lumOff val="44000"/>
                </a:schemeClr>
              </a:solidFill>
              <a:prstDash val="solid"/>
              <a:round/>
            </a:ln>
          </a:insideH>
          <a:insideV>
            <a:ln w="12700" cap="flat">
              <a:solidFill>
                <a:schemeClr val="accent5">
                  <a:lumOff val="44000"/>
                </a:schemeClr>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94660"/>
  </p:normalViewPr>
  <p:slideViewPr>
    <p:cSldViewPr snapToGrid="0">
      <p:cViewPr varScale="1">
        <p:scale>
          <a:sx n="81" d="100"/>
          <a:sy n="81" d="100"/>
        </p:scale>
        <p:origin x="8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072CD-2F4A-4B08-A595-EFBEC659FD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CF9F512-35F0-48E2-8EB2-5D0FF7AFB5DD}">
      <dgm:prSet phldrT="[Text]" custT="1"/>
      <dgm:spPr>
        <a:solidFill>
          <a:srgbClr val="93E3FF"/>
        </a:solidFill>
      </dgm:spPr>
      <dgm:t>
        <a:bodyPr/>
        <a:lstStyle/>
        <a:p>
          <a:r>
            <a:rPr lang="it-IT" sz="3200" dirty="0">
              <a:latin typeface="Lato" panose="020F0502020204030203"/>
            </a:rPr>
            <a:t>Step 1</a:t>
          </a:r>
          <a:endParaRPr lang="en-US" sz="3200" dirty="0">
            <a:latin typeface="Lato" panose="020F0502020204030203"/>
          </a:endParaRPr>
        </a:p>
      </dgm:t>
    </dgm:pt>
    <dgm:pt modelId="{3069041A-233D-4799-8A5A-2B6C5C901F79}" type="parTrans" cxnId="{AE91E5AD-EC9C-4975-AA7F-6EFAECDFC006}">
      <dgm:prSet/>
      <dgm:spPr/>
      <dgm:t>
        <a:bodyPr/>
        <a:lstStyle/>
        <a:p>
          <a:endParaRPr lang="en-US">
            <a:latin typeface="Lato" panose="020F0502020204030203"/>
          </a:endParaRPr>
        </a:p>
      </dgm:t>
    </dgm:pt>
    <dgm:pt modelId="{9D2F99B9-E6DC-4511-9726-F7F3FEE8FEFD}" type="sibTrans" cxnId="{AE91E5AD-EC9C-4975-AA7F-6EFAECDFC006}">
      <dgm:prSet/>
      <dgm:spPr/>
      <dgm:t>
        <a:bodyPr/>
        <a:lstStyle/>
        <a:p>
          <a:endParaRPr lang="en-US">
            <a:latin typeface="Lato" panose="020F0502020204030203"/>
          </a:endParaRPr>
        </a:p>
      </dgm:t>
    </dgm:pt>
    <dgm:pt modelId="{B60E9D4E-E315-45AD-872B-4AB68A24669A}">
      <dgm:prSet phldrT="[Text]"/>
      <dgm:spPr>
        <a:solidFill>
          <a:srgbClr val="002060"/>
        </a:solidFill>
        <a:ln>
          <a:solidFill>
            <a:schemeClr val="tx1"/>
          </a:solidFill>
        </a:ln>
      </dgm:spPr>
      <dgm:t>
        <a:bodyPr/>
        <a:lstStyle/>
        <a:p>
          <a:pPr algn="ctr"/>
          <a:r>
            <a:rPr lang="en-US" altLang="en-US" b="1" dirty="0">
              <a:solidFill>
                <a:schemeClr val="bg1"/>
              </a:solidFill>
              <a:latin typeface="Lato" panose="020F0502020204030203"/>
              <a:cs typeface="Arial" panose="020B0604020202020204" pitchFamily="34" charset="0"/>
            </a:rPr>
            <a:t>Machine performance calculation</a:t>
          </a:r>
        </a:p>
      </dgm:t>
    </dgm:pt>
    <dgm:pt modelId="{06B2CD72-D3D4-4AFF-B98A-1083E5F291A8}" type="parTrans" cxnId="{B1CD9024-AC95-4691-991A-8B28608E019D}">
      <dgm:prSet/>
      <dgm:spPr/>
      <dgm:t>
        <a:bodyPr/>
        <a:lstStyle/>
        <a:p>
          <a:endParaRPr lang="en-US">
            <a:latin typeface="Lato" panose="020F0502020204030203"/>
          </a:endParaRPr>
        </a:p>
      </dgm:t>
    </dgm:pt>
    <dgm:pt modelId="{8E651DA0-959A-4206-A84B-12FA1A1F9011}" type="sibTrans" cxnId="{B1CD9024-AC95-4691-991A-8B28608E019D}">
      <dgm:prSet/>
      <dgm:spPr/>
      <dgm:t>
        <a:bodyPr/>
        <a:lstStyle/>
        <a:p>
          <a:endParaRPr lang="en-US">
            <a:latin typeface="Lato" panose="020F0502020204030203"/>
          </a:endParaRPr>
        </a:p>
      </dgm:t>
    </dgm:pt>
    <dgm:pt modelId="{CDBA01FF-0D48-4FED-9B89-694C97E0BF9C}">
      <dgm:prSet phldrT="[Text]" custT="1"/>
      <dgm:spPr>
        <a:solidFill>
          <a:srgbClr val="93E3FF"/>
        </a:solidFill>
      </dgm:spPr>
      <dgm:t>
        <a:bodyPr/>
        <a:lstStyle/>
        <a:p>
          <a:r>
            <a:rPr lang="it-IT" sz="3200" dirty="0">
              <a:latin typeface="Lato" panose="020F0502020204030203"/>
            </a:rPr>
            <a:t>Step 2</a:t>
          </a:r>
          <a:endParaRPr lang="en-US" sz="3200" dirty="0">
            <a:latin typeface="Lato" panose="020F0502020204030203"/>
          </a:endParaRPr>
        </a:p>
      </dgm:t>
    </dgm:pt>
    <dgm:pt modelId="{70CF0196-0F9E-4B99-A00E-7EA630092251}" type="parTrans" cxnId="{B8EC2834-1944-405B-A466-788D369D7017}">
      <dgm:prSet/>
      <dgm:spPr/>
      <dgm:t>
        <a:bodyPr/>
        <a:lstStyle/>
        <a:p>
          <a:endParaRPr lang="en-US">
            <a:latin typeface="Lato" panose="020F0502020204030203"/>
          </a:endParaRPr>
        </a:p>
      </dgm:t>
    </dgm:pt>
    <dgm:pt modelId="{6D1C8FDC-A428-415D-A530-6129760BEBB9}" type="sibTrans" cxnId="{B8EC2834-1944-405B-A466-788D369D7017}">
      <dgm:prSet/>
      <dgm:spPr/>
      <dgm:t>
        <a:bodyPr/>
        <a:lstStyle/>
        <a:p>
          <a:endParaRPr lang="en-US">
            <a:latin typeface="Lato" panose="020F0502020204030203"/>
          </a:endParaRPr>
        </a:p>
      </dgm:t>
    </dgm:pt>
    <dgm:pt modelId="{D4BE6976-8ECB-49A2-952F-A2E65C7F7632}">
      <dgm:prSet phldrT="[Text]"/>
      <dgm:spPr>
        <a:solidFill>
          <a:srgbClr val="002060"/>
        </a:solidFill>
        <a:ln>
          <a:solidFill>
            <a:schemeClr val="tx1"/>
          </a:solidFill>
        </a:ln>
      </dgm:spPr>
      <dgm:t>
        <a:bodyPr/>
        <a:lstStyle/>
        <a:p>
          <a:r>
            <a:rPr lang="en-US" altLang="en-US" b="1" dirty="0">
              <a:solidFill>
                <a:schemeClr val="bg1"/>
              </a:solidFill>
              <a:latin typeface="Lato" panose="020F0502020204030203"/>
              <a:cs typeface="Arial" panose="020B0604020202020204" pitchFamily="34" charset="0"/>
            </a:rPr>
            <a:t>Comparison to the expected / design performances</a:t>
          </a:r>
          <a:endParaRPr lang="en-US" b="1" dirty="0">
            <a:solidFill>
              <a:schemeClr val="bg1"/>
            </a:solidFill>
            <a:latin typeface="Lato" panose="020F0502020204030203"/>
          </a:endParaRPr>
        </a:p>
      </dgm:t>
    </dgm:pt>
    <dgm:pt modelId="{242CC76B-AB4C-45EA-B57C-A8880FE029EC}" type="parTrans" cxnId="{3214010C-89B6-4860-9D89-553295D041FE}">
      <dgm:prSet/>
      <dgm:spPr/>
      <dgm:t>
        <a:bodyPr/>
        <a:lstStyle/>
        <a:p>
          <a:endParaRPr lang="en-US">
            <a:latin typeface="Lato" panose="020F0502020204030203"/>
          </a:endParaRPr>
        </a:p>
      </dgm:t>
    </dgm:pt>
    <dgm:pt modelId="{FB3D6681-7B3C-41FF-BCE4-BD5D9522C33D}" type="sibTrans" cxnId="{3214010C-89B6-4860-9D89-553295D041FE}">
      <dgm:prSet/>
      <dgm:spPr/>
      <dgm:t>
        <a:bodyPr/>
        <a:lstStyle/>
        <a:p>
          <a:endParaRPr lang="en-US">
            <a:latin typeface="Lato" panose="020F0502020204030203"/>
          </a:endParaRPr>
        </a:p>
      </dgm:t>
    </dgm:pt>
    <dgm:pt modelId="{8A893FD0-DA80-4325-81D8-AB1AFFF32B23}">
      <dgm:prSet phldrT="[Text]"/>
      <dgm:spPr>
        <a:solidFill>
          <a:srgbClr val="002060"/>
        </a:solidFill>
        <a:ln>
          <a:solidFill>
            <a:schemeClr val="tx1"/>
          </a:solidFill>
        </a:ln>
      </dgm:spPr>
      <dgm:t>
        <a:bodyPr/>
        <a:lstStyle/>
        <a:p>
          <a:r>
            <a:rPr lang="en-US" altLang="en-US" b="1" dirty="0">
              <a:solidFill>
                <a:schemeClr val="bg1"/>
              </a:solidFill>
              <a:latin typeface="Lato" panose="020F0502020204030203"/>
              <a:cs typeface="Arial" panose="020B0604020202020204" pitchFamily="34" charset="0"/>
            </a:rPr>
            <a:t>Parameters trend analysis</a:t>
          </a:r>
          <a:endParaRPr lang="en-US" b="1" dirty="0">
            <a:solidFill>
              <a:schemeClr val="bg1"/>
            </a:solidFill>
            <a:latin typeface="Lato" panose="020F0502020204030203"/>
          </a:endParaRPr>
        </a:p>
      </dgm:t>
    </dgm:pt>
    <dgm:pt modelId="{0BFF5F6A-C2D4-4DD8-A348-FC45F275F7F3}" type="parTrans" cxnId="{267C523E-446B-4568-88DF-878CF63D0F6B}">
      <dgm:prSet/>
      <dgm:spPr/>
      <dgm:t>
        <a:bodyPr/>
        <a:lstStyle/>
        <a:p>
          <a:endParaRPr lang="en-US">
            <a:latin typeface="Lato" panose="020F0502020204030203"/>
          </a:endParaRPr>
        </a:p>
      </dgm:t>
    </dgm:pt>
    <dgm:pt modelId="{65B96126-103A-4D0E-B3ED-5CFE14EE4A90}" type="sibTrans" cxnId="{267C523E-446B-4568-88DF-878CF63D0F6B}">
      <dgm:prSet/>
      <dgm:spPr/>
      <dgm:t>
        <a:bodyPr/>
        <a:lstStyle/>
        <a:p>
          <a:endParaRPr lang="en-US">
            <a:latin typeface="Lato" panose="020F0502020204030203"/>
          </a:endParaRPr>
        </a:p>
      </dgm:t>
    </dgm:pt>
    <dgm:pt modelId="{AF77101C-D526-48EA-AD66-F27FF561E86D}">
      <dgm:prSet phldrT="[Text]" custT="1"/>
      <dgm:spPr>
        <a:solidFill>
          <a:srgbClr val="93E3FF"/>
        </a:solidFill>
      </dgm:spPr>
      <dgm:t>
        <a:bodyPr/>
        <a:lstStyle/>
        <a:p>
          <a:r>
            <a:rPr lang="it-IT" sz="3200" dirty="0">
              <a:latin typeface="Lato" panose="020F0502020204030203"/>
            </a:rPr>
            <a:t>Step 3</a:t>
          </a:r>
          <a:endParaRPr lang="en-US" sz="3200" dirty="0">
            <a:latin typeface="Lato" panose="020F0502020204030203"/>
          </a:endParaRPr>
        </a:p>
      </dgm:t>
    </dgm:pt>
    <dgm:pt modelId="{1A9CE24E-742E-4FD9-8D3C-BD8FB4713603}" type="parTrans" cxnId="{F897EE6E-D5AC-4A97-B719-5AD6AB8E512D}">
      <dgm:prSet/>
      <dgm:spPr/>
      <dgm:t>
        <a:bodyPr/>
        <a:lstStyle/>
        <a:p>
          <a:endParaRPr lang="en-US">
            <a:latin typeface="Lato" panose="020F0502020204030203"/>
          </a:endParaRPr>
        </a:p>
      </dgm:t>
    </dgm:pt>
    <dgm:pt modelId="{B1E3ABC1-6E95-4C55-995D-5490AC43F192}" type="sibTrans" cxnId="{F897EE6E-D5AC-4A97-B719-5AD6AB8E512D}">
      <dgm:prSet/>
      <dgm:spPr/>
      <dgm:t>
        <a:bodyPr/>
        <a:lstStyle/>
        <a:p>
          <a:endParaRPr lang="en-US">
            <a:latin typeface="Lato" panose="020F0502020204030203"/>
          </a:endParaRPr>
        </a:p>
      </dgm:t>
    </dgm:pt>
    <dgm:pt modelId="{86210C89-7BA0-400E-BF61-73F1A9616F72}">
      <dgm:prSet phldrT="[Text]"/>
      <dgm:spPr>
        <a:solidFill>
          <a:srgbClr val="002060"/>
        </a:solidFill>
        <a:ln>
          <a:solidFill>
            <a:schemeClr val="tx1"/>
          </a:solidFill>
        </a:ln>
      </dgm:spPr>
      <dgm:t>
        <a:bodyPr/>
        <a:lstStyle/>
        <a:p>
          <a:r>
            <a:rPr lang="it-IT" b="1" dirty="0">
              <a:latin typeface="Lato" panose="020F0502020204030203"/>
            </a:rPr>
            <a:t>Production / Process parameter enhancement</a:t>
          </a:r>
          <a:endParaRPr lang="en-US" b="1" dirty="0">
            <a:latin typeface="Lato" panose="020F0502020204030203"/>
          </a:endParaRPr>
        </a:p>
      </dgm:t>
    </dgm:pt>
    <dgm:pt modelId="{EEA3E95C-BB3A-4E0A-9EAF-9A3B62D48345}" type="parTrans" cxnId="{6AADF711-8850-4C51-B915-8FF850451C64}">
      <dgm:prSet/>
      <dgm:spPr/>
      <dgm:t>
        <a:bodyPr/>
        <a:lstStyle/>
        <a:p>
          <a:endParaRPr lang="en-US">
            <a:latin typeface="Lato" panose="020F0502020204030203"/>
          </a:endParaRPr>
        </a:p>
      </dgm:t>
    </dgm:pt>
    <dgm:pt modelId="{4E624218-6910-4085-A485-35BB11ED1C41}" type="sibTrans" cxnId="{6AADF711-8850-4C51-B915-8FF850451C64}">
      <dgm:prSet/>
      <dgm:spPr/>
      <dgm:t>
        <a:bodyPr/>
        <a:lstStyle/>
        <a:p>
          <a:endParaRPr lang="en-US">
            <a:latin typeface="Lato" panose="020F0502020204030203"/>
          </a:endParaRPr>
        </a:p>
      </dgm:t>
    </dgm:pt>
    <dgm:pt modelId="{59EC94E1-AAB7-4D72-892D-C8BBB91605D7}">
      <dgm:prSet phldrT="[Text]"/>
      <dgm:spPr>
        <a:solidFill>
          <a:srgbClr val="002060"/>
        </a:solidFill>
        <a:ln>
          <a:solidFill>
            <a:schemeClr val="tx1"/>
          </a:solidFill>
        </a:ln>
      </dgm:spPr>
      <dgm:t>
        <a:bodyPr/>
        <a:lstStyle/>
        <a:p>
          <a:r>
            <a:rPr lang="it-IT" b="1" dirty="0">
              <a:latin typeface="Lato" panose="020F0502020204030203"/>
            </a:rPr>
            <a:t>Machine degradation reasons detection</a:t>
          </a:r>
          <a:endParaRPr lang="en-US" b="1" dirty="0">
            <a:latin typeface="Lato" panose="020F0502020204030203"/>
          </a:endParaRPr>
        </a:p>
      </dgm:t>
    </dgm:pt>
    <dgm:pt modelId="{89626A45-7C9B-4B31-BAE4-52CAAAC40ED5}" type="sibTrans" cxnId="{CB1D8430-E8F7-4D6F-8F51-12A67BD087F4}">
      <dgm:prSet/>
      <dgm:spPr/>
      <dgm:t>
        <a:bodyPr/>
        <a:lstStyle/>
        <a:p>
          <a:endParaRPr lang="en-US">
            <a:latin typeface="Lato" panose="020F0502020204030203"/>
          </a:endParaRPr>
        </a:p>
      </dgm:t>
    </dgm:pt>
    <dgm:pt modelId="{34964B3A-8290-4093-AB10-AC7BA41B4569}" type="parTrans" cxnId="{CB1D8430-E8F7-4D6F-8F51-12A67BD087F4}">
      <dgm:prSet/>
      <dgm:spPr/>
      <dgm:t>
        <a:bodyPr/>
        <a:lstStyle/>
        <a:p>
          <a:endParaRPr lang="en-US">
            <a:latin typeface="Lato" panose="020F0502020204030203"/>
          </a:endParaRPr>
        </a:p>
      </dgm:t>
    </dgm:pt>
    <dgm:pt modelId="{A16AF59E-3076-4F3F-B664-BB3857BB91F7}" type="pres">
      <dgm:prSet presAssocID="{740072CD-2F4A-4B08-A595-EFBEC659FD80}" presName="theList" presStyleCnt="0">
        <dgm:presLayoutVars>
          <dgm:dir/>
          <dgm:animLvl val="lvl"/>
          <dgm:resizeHandles val="exact"/>
        </dgm:presLayoutVars>
      </dgm:prSet>
      <dgm:spPr/>
    </dgm:pt>
    <dgm:pt modelId="{1ECF5305-377E-4F18-B856-A8E0CB69E87A}" type="pres">
      <dgm:prSet presAssocID="{3CF9F512-35F0-48E2-8EB2-5D0FF7AFB5DD}" presName="compNode" presStyleCnt="0"/>
      <dgm:spPr/>
    </dgm:pt>
    <dgm:pt modelId="{34766289-9D09-4287-A9A0-6A8B8B9E86CA}" type="pres">
      <dgm:prSet presAssocID="{3CF9F512-35F0-48E2-8EB2-5D0FF7AFB5DD}" presName="aNode" presStyleLbl="bgShp" presStyleIdx="0" presStyleCnt="3" custLinFactX="-12738" custLinFactNeighborX="-100000" custLinFactNeighborY="-33125"/>
      <dgm:spPr/>
    </dgm:pt>
    <dgm:pt modelId="{BFFA6DAB-B44B-4056-A417-CBB6C98734D3}" type="pres">
      <dgm:prSet presAssocID="{3CF9F512-35F0-48E2-8EB2-5D0FF7AFB5DD}" presName="textNode" presStyleLbl="bgShp" presStyleIdx="0" presStyleCnt="3"/>
      <dgm:spPr/>
    </dgm:pt>
    <dgm:pt modelId="{1A4978C7-0D9F-4DB0-9F7B-BC238F26D824}" type="pres">
      <dgm:prSet presAssocID="{3CF9F512-35F0-48E2-8EB2-5D0FF7AFB5DD}" presName="compChildNode" presStyleCnt="0"/>
      <dgm:spPr/>
    </dgm:pt>
    <dgm:pt modelId="{862909F0-82B6-483F-9F67-08A002A60222}" type="pres">
      <dgm:prSet presAssocID="{3CF9F512-35F0-48E2-8EB2-5D0FF7AFB5DD}" presName="theInnerList" presStyleCnt="0"/>
      <dgm:spPr/>
    </dgm:pt>
    <dgm:pt modelId="{79936301-0C6F-4523-B9ED-1E271956016B}" type="pres">
      <dgm:prSet presAssocID="{B60E9D4E-E315-45AD-872B-4AB68A24669A}" presName="childNode" presStyleLbl="node1" presStyleIdx="0" presStyleCnt="5" custScaleY="116817">
        <dgm:presLayoutVars>
          <dgm:bulletEnabled val="1"/>
        </dgm:presLayoutVars>
      </dgm:prSet>
      <dgm:spPr/>
    </dgm:pt>
    <dgm:pt modelId="{6AE9E31E-EFD5-4669-9613-B5627FF540BD}" type="pres">
      <dgm:prSet presAssocID="{3CF9F512-35F0-48E2-8EB2-5D0FF7AFB5DD}" presName="aSpace" presStyleCnt="0"/>
      <dgm:spPr/>
    </dgm:pt>
    <dgm:pt modelId="{B8963E24-2108-4D21-8538-F63345F02AB9}" type="pres">
      <dgm:prSet presAssocID="{CDBA01FF-0D48-4FED-9B89-694C97E0BF9C}" presName="compNode" presStyleCnt="0"/>
      <dgm:spPr/>
    </dgm:pt>
    <dgm:pt modelId="{3D219F56-CF66-478F-AAD3-0D6C3A54EBA6}" type="pres">
      <dgm:prSet presAssocID="{CDBA01FF-0D48-4FED-9B89-694C97E0BF9C}" presName="aNode" presStyleLbl="bgShp" presStyleIdx="1" presStyleCnt="3"/>
      <dgm:spPr/>
    </dgm:pt>
    <dgm:pt modelId="{6D447D7D-6857-422D-B2DF-8000564B1604}" type="pres">
      <dgm:prSet presAssocID="{CDBA01FF-0D48-4FED-9B89-694C97E0BF9C}" presName="textNode" presStyleLbl="bgShp" presStyleIdx="1" presStyleCnt="3"/>
      <dgm:spPr/>
    </dgm:pt>
    <dgm:pt modelId="{5E9B8744-919F-4AE0-80DD-7B42427A62BF}" type="pres">
      <dgm:prSet presAssocID="{CDBA01FF-0D48-4FED-9B89-694C97E0BF9C}" presName="compChildNode" presStyleCnt="0"/>
      <dgm:spPr/>
    </dgm:pt>
    <dgm:pt modelId="{6B295469-9998-4D74-92A5-2096D3A89A97}" type="pres">
      <dgm:prSet presAssocID="{CDBA01FF-0D48-4FED-9B89-694C97E0BF9C}" presName="theInnerList" presStyleCnt="0"/>
      <dgm:spPr/>
    </dgm:pt>
    <dgm:pt modelId="{8C9E86A8-FAA1-4855-8EC6-4BC57641F879}" type="pres">
      <dgm:prSet presAssocID="{D4BE6976-8ECB-49A2-952F-A2E65C7F7632}" presName="childNode" presStyleLbl="node1" presStyleIdx="1" presStyleCnt="5">
        <dgm:presLayoutVars>
          <dgm:bulletEnabled val="1"/>
        </dgm:presLayoutVars>
      </dgm:prSet>
      <dgm:spPr/>
    </dgm:pt>
    <dgm:pt modelId="{B2A14642-C58B-4D40-987D-871231DAA33D}" type="pres">
      <dgm:prSet presAssocID="{D4BE6976-8ECB-49A2-952F-A2E65C7F7632}" presName="aSpace2" presStyleCnt="0"/>
      <dgm:spPr/>
    </dgm:pt>
    <dgm:pt modelId="{3939EF04-34FD-46C9-A635-18B7C0AD057F}" type="pres">
      <dgm:prSet presAssocID="{8A893FD0-DA80-4325-81D8-AB1AFFF32B23}" presName="childNode" presStyleLbl="node1" presStyleIdx="2" presStyleCnt="5">
        <dgm:presLayoutVars>
          <dgm:bulletEnabled val="1"/>
        </dgm:presLayoutVars>
      </dgm:prSet>
      <dgm:spPr/>
    </dgm:pt>
    <dgm:pt modelId="{67C05530-A096-4113-B09E-43ACCED01FA9}" type="pres">
      <dgm:prSet presAssocID="{CDBA01FF-0D48-4FED-9B89-694C97E0BF9C}" presName="aSpace" presStyleCnt="0"/>
      <dgm:spPr/>
    </dgm:pt>
    <dgm:pt modelId="{E28BA974-EE1C-4D0D-9390-6CCDBCEAA5F1}" type="pres">
      <dgm:prSet presAssocID="{AF77101C-D526-48EA-AD66-F27FF561E86D}" presName="compNode" presStyleCnt="0"/>
      <dgm:spPr/>
    </dgm:pt>
    <dgm:pt modelId="{F17D5F65-FCBD-4D34-BC31-790CC9F80646}" type="pres">
      <dgm:prSet presAssocID="{AF77101C-D526-48EA-AD66-F27FF561E86D}" presName="aNode" presStyleLbl="bgShp" presStyleIdx="2" presStyleCnt="3"/>
      <dgm:spPr/>
    </dgm:pt>
    <dgm:pt modelId="{8432B09C-45D9-4AA1-A572-6C30CA6FAC80}" type="pres">
      <dgm:prSet presAssocID="{AF77101C-D526-48EA-AD66-F27FF561E86D}" presName="textNode" presStyleLbl="bgShp" presStyleIdx="2" presStyleCnt="3"/>
      <dgm:spPr/>
    </dgm:pt>
    <dgm:pt modelId="{4F0D2BEB-ECB1-4C7A-8D85-1BE4AD515A96}" type="pres">
      <dgm:prSet presAssocID="{AF77101C-D526-48EA-AD66-F27FF561E86D}" presName="compChildNode" presStyleCnt="0"/>
      <dgm:spPr/>
    </dgm:pt>
    <dgm:pt modelId="{B1633351-3CCF-43CC-ABDB-02689D2A6142}" type="pres">
      <dgm:prSet presAssocID="{AF77101C-D526-48EA-AD66-F27FF561E86D}" presName="theInnerList" presStyleCnt="0"/>
      <dgm:spPr/>
    </dgm:pt>
    <dgm:pt modelId="{4EC19280-CD8F-4356-9827-2962B5E8734A}" type="pres">
      <dgm:prSet presAssocID="{86210C89-7BA0-400E-BF61-73F1A9616F72}" presName="childNode" presStyleLbl="node1" presStyleIdx="3" presStyleCnt="5">
        <dgm:presLayoutVars>
          <dgm:bulletEnabled val="1"/>
        </dgm:presLayoutVars>
      </dgm:prSet>
      <dgm:spPr/>
    </dgm:pt>
    <dgm:pt modelId="{250E5BA0-3549-4C81-8E8A-493109C88D12}" type="pres">
      <dgm:prSet presAssocID="{86210C89-7BA0-400E-BF61-73F1A9616F72}" presName="aSpace2" presStyleCnt="0"/>
      <dgm:spPr/>
    </dgm:pt>
    <dgm:pt modelId="{88BD8CD8-B733-4A80-A17B-BD578817B924}" type="pres">
      <dgm:prSet presAssocID="{59EC94E1-AAB7-4D72-892D-C8BBB91605D7}" presName="childNode" presStyleLbl="node1" presStyleIdx="4" presStyleCnt="5">
        <dgm:presLayoutVars>
          <dgm:bulletEnabled val="1"/>
        </dgm:presLayoutVars>
      </dgm:prSet>
      <dgm:spPr/>
    </dgm:pt>
  </dgm:ptLst>
  <dgm:cxnLst>
    <dgm:cxn modelId="{51C56B05-1F5B-44E1-83D4-23C89850515C}" type="presOf" srcId="{3CF9F512-35F0-48E2-8EB2-5D0FF7AFB5DD}" destId="{34766289-9D09-4287-A9A0-6A8B8B9E86CA}" srcOrd="0" destOrd="0" presId="urn:microsoft.com/office/officeart/2005/8/layout/lProcess2"/>
    <dgm:cxn modelId="{443FD00B-3AC7-415E-B270-D8E28F228DA3}" type="presOf" srcId="{740072CD-2F4A-4B08-A595-EFBEC659FD80}" destId="{A16AF59E-3076-4F3F-B664-BB3857BB91F7}" srcOrd="0" destOrd="0" presId="urn:microsoft.com/office/officeart/2005/8/layout/lProcess2"/>
    <dgm:cxn modelId="{3214010C-89B6-4860-9D89-553295D041FE}" srcId="{CDBA01FF-0D48-4FED-9B89-694C97E0BF9C}" destId="{D4BE6976-8ECB-49A2-952F-A2E65C7F7632}" srcOrd="0" destOrd="0" parTransId="{242CC76B-AB4C-45EA-B57C-A8880FE029EC}" sibTransId="{FB3D6681-7B3C-41FF-BCE4-BD5D9522C33D}"/>
    <dgm:cxn modelId="{8DBBCE0C-2FC0-4144-99C5-DD4FB5787513}" type="presOf" srcId="{AF77101C-D526-48EA-AD66-F27FF561E86D}" destId="{F17D5F65-FCBD-4D34-BC31-790CC9F80646}" srcOrd="0" destOrd="0" presId="urn:microsoft.com/office/officeart/2005/8/layout/lProcess2"/>
    <dgm:cxn modelId="{ACDDA211-617A-48E9-A58D-875866D1A3CA}" type="presOf" srcId="{AF77101C-D526-48EA-AD66-F27FF561E86D}" destId="{8432B09C-45D9-4AA1-A572-6C30CA6FAC80}" srcOrd="1" destOrd="0" presId="urn:microsoft.com/office/officeart/2005/8/layout/lProcess2"/>
    <dgm:cxn modelId="{6AADF711-8850-4C51-B915-8FF850451C64}" srcId="{AF77101C-D526-48EA-AD66-F27FF561E86D}" destId="{86210C89-7BA0-400E-BF61-73F1A9616F72}" srcOrd="0" destOrd="0" parTransId="{EEA3E95C-BB3A-4E0A-9EAF-9A3B62D48345}" sibTransId="{4E624218-6910-4085-A485-35BB11ED1C41}"/>
    <dgm:cxn modelId="{B1CD9024-AC95-4691-991A-8B28608E019D}" srcId="{3CF9F512-35F0-48E2-8EB2-5D0FF7AFB5DD}" destId="{B60E9D4E-E315-45AD-872B-4AB68A24669A}" srcOrd="0" destOrd="0" parTransId="{06B2CD72-D3D4-4AFF-B98A-1083E5F291A8}" sibTransId="{8E651DA0-959A-4206-A84B-12FA1A1F9011}"/>
    <dgm:cxn modelId="{CB1D8430-E8F7-4D6F-8F51-12A67BD087F4}" srcId="{AF77101C-D526-48EA-AD66-F27FF561E86D}" destId="{59EC94E1-AAB7-4D72-892D-C8BBB91605D7}" srcOrd="1" destOrd="0" parTransId="{34964B3A-8290-4093-AB10-AC7BA41B4569}" sibTransId="{89626A45-7C9B-4B31-BAE4-52CAAAC40ED5}"/>
    <dgm:cxn modelId="{B8EC2834-1944-405B-A466-788D369D7017}" srcId="{740072CD-2F4A-4B08-A595-EFBEC659FD80}" destId="{CDBA01FF-0D48-4FED-9B89-694C97E0BF9C}" srcOrd="1" destOrd="0" parTransId="{70CF0196-0F9E-4B99-A00E-7EA630092251}" sibTransId="{6D1C8FDC-A428-415D-A530-6129760BEBB9}"/>
    <dgm:cxn modelId="{267C523E-446B-4568-88DF-878CF63D0F6B}" srcId="{CDBA01FF-0D48-4FED-9B89-694C97E0BF9C}" destId="{8A893FD0-DA80-4325-81D8-AB1AFFF32B23}" srcOrd="1" destOrd="0" parTransId="{0BFF5F6A-C2D4-4DD8-A348-FC45F275F7F3}" sibTransId="{65B96126-103A-4D0E-B3ED-5CFE14EE4A90}"/>
    <dgm:cxn modelId="{3E1CBD63-7BA1-427D-9529-3B4CAC086483}" type="presOf" srcId="{59EC94E1-AAB7-4D72-892D-C8BBB91605D7}" destId="{88BD8CD8-B733-4A80-A17B-BD578817B924}" srcOrd="0" destOrd="0" presId="urn:microsoft.com/office/officeart/2005/8/layout/lProcess2"/>
    <dgm:cxn modelId="{08C4E649-0BAA-499D-88B2-CE259DBC4FD3}" type="presOf" srcId="{8A893FD0-DA80-4325-81D8-AB1AFFF32B23}" destId="{3939EF04-34FD-46C9-A635-18B7C0AD057F}" srcOrd="0" destOrd="0" presId="urn:microsoft.com/office/officeart/2005/8/layout/lProcess2"/>
    <dgm:cxn modelId="{54243D4E-65C3-4ADE-BD02-AA83C9F4496E}" type="presOf" srcId="{B60E9D4E-E315-45AD-872B-4AB68A24669A}" destId="{79936301-0C6F-4523-B9ED-1E271956016B}" srcOrd="0" destOrd="0" presId="urn:microsoft.com/office/officeart/2005/8/layout/lProcess2"/>
    <dgm:cxn modelId="{F897EE6E-D5AC-4A97-B719-5AD6AB8E512D}" srcId="{740072CD-2F4A-4B08-A595-EFBEC659FD80}" destId="{AF77101C-D526-48EA-AD66-F27FF561E86D}" srcOrd="2" destOrd="0" parTransId="{1A9CE24E-742E-4FD9-8D3C-BD8FB4713603}" sibTransId="{B1E3ABC1-6E95-4C55-995D-5490AC43F192}"/>
    <dgm:cxn modelId="{EFA23E51-21FF-48CF-94A9-7D19E139DA43}" type="presOf" srcId="{CDBA01FF-0D48-4FED-9B89-694C97E0BF9C}" destId="{3D219F56-CF66-478F-AAD3-0D6C3A54EBA6}" srcOrd="0" destOrd="0" presId="urn:microsoft.com/office/officeart/2005/8/layout/lProcess2"/>
    <dgm:cxn modelId="{8BC00592-17D9-4961-887C-D7FAE4D89DF6}" type="presOf" srcId="{3CF9F512-35F0-48E2-8EB2-5D0FF7AFB5DD}" destId="{BFFA6DAB-B44B-4056-A417-CBB6C98734D3}" srcOrd="1" destOrd="0" presId="urn:microsoft.com/office/officeart/2005/8/layout/lProcess2"/>
    <dgm:cxn modelId="{AE91E5AD-EC9C-4975-AA7F-6EFAECDFC006}" srcId="{740072CD-2F4A-4B08-A595-EFBEC659FD80}" destId="{3CF9F512-35F0-48E2-8EB2-5D0FF7AFB5DD}" srcOrd="0" destOrd="0" parTransId="{3069041A-233D-4799-8A5A-2B6C5C901F79}" sibTransId="{9D2F99B9-E6DC-4511-9726-F7F3FEE8FEFD}"/>
    <dgm:cxn modelId="{536FE9B0-096C-4B84-84EF-B4F1F2510C7F}" type="presOf" srcId="{D4BE6976-8ECB-49A2-952F-A2E65C7F7632}" destId="{8C9E86A8-FAA1-4855-8EC6-4BC57641F879}" srcOrd="0" destOrd="0" presId="urn:microsoft.com/office/officeart/2005/8/layout/lProcess2"/>
    <dgm:cxn modelId="{4788A8CC-B09B-4320-AF5E-A33E7A108A11}" type="presOf" srcId="{CDBA01FF-0D48-4FED-9B89-694C97E0BF9C}" destId="{6D447D7D-6857-422D-B2DF-8000564B1604}" srcOrd="1" destOrd="0" presId="urn:microsoft.com/office/officeart/2005/8/layout/lProcess2"/>
    <dgm:cxn modelId="{6ECD8AD0-0102-4993-800D-2F70A1D86137}" type="presOf" srcId="{86210C89-7BA0-400E-BF61-73F1A9616F72}" destId="{4EC19280-CD8F-4356-9827-2962B5E8734A}" srcOrd="0" destOrd="0" presId="urn:microsoft.com/office/officeart/2005/8/layout/lProcess2"/>
    <dgm:cxn modelId="{D14F9772-DDBD-48B7-ACBF-73A60AC8782D}" type="presParOf" srcId="{A16AF59E-3076-4F3F-B664-BB3857BB91F7}" destId="{1ECF5305-377E-4F18-B856-A8E0CB69E87A}" srcOrd="0" destOrd="0" presId="urn:microsoft.com/office/officeart/2005/8/layout/lProcess2"/>
    <dgm:cxn modelId="{090E6D1C-940E-41E7-B41C-4568300FC4F1}" type="presParOf" srcId="{1ECF5305-377E-4F18-B856-A8E0CB69E87A}" destId="{34766289-9D09-4287-A9A0-6A8B8B9E86CA}" srcOrd="0" destOrd="0" presId="urn:microsoft.com/office/officeart/2005/8/layout/lProcess2"/>
    <dgm:cxn modelId="{B0AA410E-4C9E-433D-BA49-619856BF52B2}" type="presParOf" srcId="{1ECF5305-377E-4F18-B856-A8E0CB69E87A}" destId="{BFFA6DAB-B44B-4056-A417-CBB6C98734D3}" srcOrd="1" destOrd="0" presId="urn:microsoft.com/office/officeart/2005/8/layout/lProcess2"/>
    <dgm:cxn modelId="{140B01F5-4E9E-47E7-B61D-49681FA66A7A}" type="presParOf" srcId="{1ECF5305-377E-4F18-B856-A8E0CB69E87A}" destId="{1A4978C7-0D9F-4DB0-9F7B-BC238F26D824}" srcOrd="2" destOrd="0" presId="urn:microsoft.com/office/officeart/2005/8/layout/lProcess2"/>
    <dgm:cxn modelId="{81A671AB-A693-4450-BC1F-6EECC656A895}" type="presParOf" srcId="{1A4978C7-0D9F-4DB0-9F7B-BC238F26D824}" destId="{862909F0-82B6-483F-9F67-08A002A60222}" srcOrd="0" destOrd="0" presId="urn:microsoft.com/office/officeart/2005/8/layout/lProcess2"/>
    <dgm:cxn modelId="{3F4E38EE-C1FA-4BC4-8F9E-942D2086C5C3}" type="presParOf" srcId="{862909F0-82B6-483F-9F67-08A002A60222}" destId="{79936301-0C6F-4523-B9ED-1E271956016B}" srcOrd="0" destOrd="0" presId="urn:microsoft.com/office/officeart/2005/8/layout/lProcess2"/>
    <dgm:cxn modelId="{26D847E0-0B1E-4E84-B322-102A00DD8481}" type="presParOf" srcId="{A16AF59E-3076-4F3F-B664-BB3857BB91F7}" destId="{6AE9E31E-EFD5-4669-9613-B5627FF540BD}" srcOrd="1" destOrd="0" presId="urn:microsoft.com/office/officeart/2005/8/layout/lProcess2"/>
    <dgm:cxn modelId="{BB2CB063-7BEE-4617-86A7-5C8405209595}" type="presParOf" srcId="{A16AF59E-3076-4F3F-B664-BB3857BB91F7}" destId="{B8963E24-2108-4D21-8538-F63345F02AB9}" srcOrd="2" destOrd="0" presId="urn:microsoft.com/office/officeart/2005/8/layout/lProcess2"/>
    <dgm:cxn modelId="{6792A3C9-0E9C-4820-A425-1F8A3488B789}" type="presParOf" srcId="{B8963E24-2108-4D21-8538-F63345F02AB9}" destId="{3D219F56-CF66-478F-AAD3-0D6C3A54EBA6}" srcOrd="0" destOrd="0" presId="urn:microsoft.com/office/officeart/2005/8/layout/lProcess2"/>
    <dgm:cxn modelId="{795E2F53-9513-46AC-A2B4-92FA5AE8E912}" type="presParOf" srcId="{B8963E24-2108-4D21-8538-F63345F02AB9}" destId="{6D447D7D-6857-422D-B2DF-8000564B1604}" srcOrd="1" destOrd="0" presId="urn:microsoft.com/office/officeart/2005/8/layout/lProcess2"/>
    <dgm:cxn modelId="{0ADDDCAC-F5EB-4B1E-940E-B6D451F8B6CB}" type="presParOf" srcId="{B8963E24-2108-4D21-8538-F63345F02AB9}" destId="{5E9B8744-919F-4AE0-80DD-7B42427A62BF}" srcOrd="2" destOrd="0" presId="urn:microsoft.com/office/officeart/2005/8/layout/lProcess2"/>
    <dgm:cxn modelId="{F64A2951-C85E-4D7D-80FD-1FD43D8553C0}" type="presParOf" srcId="{5E9B8744-919F-4AE0-80DD-7B42427A62BF}" destId="{6B295469-9998-4D74-92A5-2096D3A89A97}" srcOrd="0" destOrd="0" presId="urn:microsoft.com/office/officeart/2005/8/layout/lProcess2"/>
    <dgm:cxn modelId="{CC5E975C-11A8-4EBE-AE9A-2D5B060772ED}" type="presParOf" srcId="{6B295469-9998-4D74-92A5-2096D3A89A97}" destId="{8C9E86A8-FAA1-4855-8EC6-4BC57641F879}" srcOrd="0" destOrd="0" presId="urn:microsoft.com/office/officeart/2005/8/layout/lProcess2"/>
    <dgm:cxn modelId="{2A10D1C9-7198-4CFB-88B8-E9C599EF79A1}" type="presParOf" srcId="{6B295469-9998-4D74-92A5-2096D3A89A97}" destId="{B2A14642-C58B-4D40-987D-871231DAA33D}" srcOrd="1" destOrd="0" presId="urn:microsoft.com/office/officeart/2005/8/layout/lProcess2"/>
    <dgm:cxn modelId="{8D29107A-DD49-415C-AAC1-836CB1BCA2F0}" type="presParOf" srcId="{6B295469-9998-4D74-92A5-2096D3A89A97}" destId="{3939EF04-34FD-46C9-A635-18B7C0AD057F}" srcOrd="2" destOrd="0" presId="urn:microsoft.com/office/officeart/2005/8/layout/lProcess2"/>
    <dgm:cxn modelId="{A7ADD3D5-FB79-4972-A5ED-F04DF51AEA27}" type="presParOf" srcId="{A16AF59E-3076-4F3F-B664-BB3857BB91F7}" destId="{67C05530-A096-4113-B09E-43ACCED01FA9}" srcOrd="3" destOrd="0" presId="urn:microsoft.com/office/officeart/2005/8/layout/lProcess2"/>
    <dgm:cxn modelId="{014C1653-53DC-4B08-8C3B-DC79B7286FF9}" type="presParOf" srcId="{A16AF59E-3076-4F3F-B664-BB3857BB91F7}" destId="{E28BA974-EE1C-4D0D-9390-6CCDBCEAA5F1}" srcOrd="4" destOrd="0" presId="urn:microsoft.com/office/officeart/2005/8/layout/lProcess2"/>
    <dgm:cxn modelId="{2B79278B-F86D-42FC-A510-8EFBFAFC21D0}" type="presParOf" srcId="{E28BA974-EE1C-4D0D-9390-6CCDBCEAA5F1}" destId="{F17D5F65-FCBD-4D34-BC31-790CC9F80646}" srcOrd="0" destOrd="0" presId="urn:microsoft.com/office/officeart/2005/8/layout/lProcess2"/>
    <dgm:cxn modelId="{EE64B72A-A7A0-4423-A18C-1C985B1652FC}" type="presParOf" srcId="{E28BA974-EE1C-4D0D-9390-6CCDBCEAA5F1}" destId="{8432B09C-45D9-4AA1-A572-6C30CA6FAC80}" srcOrd="1" destOrd="0" presId="urn:microsoft.com/office/officeart/2005/8/layout/lProcess2"/>
    <dgm:cxn modelId="{F1DB4DF4-EF17-4B3E-8281-0770C8F90DD3}" type="presParOf" srcId="{E28BA974-EE1C-4D0D-9390-6CCDBCEAA5F1}" destId="{4F0D2BEB-ECB1-4C7A-8D85-1BE4AD515A96}" srcOrd="2" destOrd="0" presId="urn:microsoft.com/office/officeart/2005/8/layout/lProcess2"/>
    <dgm:cxn modelId="{0C5DD64C-4139-435C-AAB6-4CE0CFAC0C07}" type="presParOf" srcId="{4F0D2BEB-ECB1-4C7A-8D85-1BE4AD515A96}" destId="{B1633351-3CCF-43CC-ABDB-02689D2A6142}" srcOrd="0" destOrd="0" presId="urn:microsoft.com/office/officeart/2005/8/layout/lProcess2"/>
    <dgm:cxn modelId="{064E227B-7BED-463D-BFA1-5F6678148C9F}" type="presParOf" srcId="{B1633351-3CCF-43CC-ABDB-02689D2A6142}" destId="{4EC19280-CD8F-4356-9827-2962B5E8734A}" srcOrd="0" destOrd="0" presId="urn:microsoft.com/office/officeart/2005/8/layout/lProcess2"/>
    <dgm:cxn modelId="{7B95784E-5CAA-49C2-ACFA-EFC9196EC9C6}" type="presParOf" srcId="{B1633351-3CCF-43CC-ABDB-02689D2A6142}" destId="{250E5BA0-3549-4C81-8E8A-493109C88D12}" srcOrd="1" destOrd="0" presId="urn:microsoft.com/office/officeart/2005/8/layout/lProcess2"/>
    <dgm:cxn modelId="{6CF5541C-D1AA-4268-83CD-034BC5CD36C5}" type="presParOf" srcId="{B1633351-3CCF-43CC-ABDB-02689D2A6142}" destId="{88BD8CD8-B733-4A80-A17B-BD578817B924}"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072CD-2F4A-4B08-A595-EFBEC659FD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CF9F512-35F0-48E2-8EB2-5D0FF7AFB5DD}">
      <dgm:prSet phldrT="[Text]" custT="1"/>
      <dgm:spPr>
        <a:solidFill>
          <a:srgbClr val="93E3FF"/>
        </a:solidFill>
      </dgm:spPr>
      <dgm:t>
        <a:bodyPr/>
        <a:lstStyle/>
        <a:p>
          <a:r>
            <a:rPr lang="it-IT" sz="3200" dirty="0">
              <a:latin typeface="Lato" panose="020F0502020204030203"/>
            </a:rPr>
            <a:t>Step 1</a:t>
          </a:r>
          <a:endParaRPr lang="en-US" sz="3200" dirty="0">
            <a:latin typeface="Lato" panose="020F0502020204030203"/>
          </a:endParaRPr>
        </a:p>
      </dgm:t>
    </dgm:pt>
    <dgm:pt modelId="{3069041A-233D-4799-8A5A-2B6C5C901F79}" type="parTrans" cxnId="{AE91E5AD-EC9C-4975-AA7F-6EFAECDFC006}">
      <dgm:prSet/>
      <dgm:spPr/>
      <dgm:t>
        <a:bodyPr/>
        <a:lstStyle/>
        <a:p>
          <a:endParaRPr lang="en-US">
            <a:latin typeface="Lato" panose="020F0502020204030203"/>
          </a:endParaRPr>
        </a:p>
      </dgm:t>
    </dgm:pt>
    <dgm:pt modelId="{9D2F99B9-E6DC-4511-9726-F7F3FEE8FEFD}" type="sibTrans" cxnId="{AE91E5AD-EC9C-4975-AA7F-6EFAECDFC006}">
      <dgm:prSet/>
      <dgm:spPr/>
      <dgm:t>
        <a:bodyPr/>
        <a:lstStyle/>
        <a:p>
          <a:endParaRPr lang="en-US">
            <a:latin typeface="Lato" panose="020F0502020204030203"/>
          </a:endParaRPr>
        </a:p>
      </dgm:t>
    </dgm:pt>
    <dgm:pt modelId="{B60E9D4E-E315-45AD-872B-4AB68A24669A}">
      <dgm:prSet phldrT="[Text]"/>
      <dgm:spPr>
        <a:solidFill>
          <a:srgbClr val="002060"/>
        </a:solidFill>
        <a:ln>
          <a:solidFill>
            <a:schemeClr val="tx1"/>
          </a:solidFill>
        </a:ln>
      </dgm:spPr>
      <dgm:t>
        <a:bodyPr/>
        <a:lstStyle/>
        <a:p>
          <a:pPr algn="ctr"/>
          <a:r>
            <a:rPr lang="en-US" altLang="en-US" b="1" dirty="0">
              <a:solidFill>
                <a:schemeClr val="bg1"/>
              </a:solidFill>
              <a:latin typeface="Lato" panose="020F0502020204030203"/>
              <a:cs typeface="Arial" panose="020B0604020202020204" pitchFamily="34" charset="0"/>
            </a:rPr>
            <a:t>Machine performance calculation</a:t>
          </a:r>
        </a:p>
      </dgm:t>
    </dgm:pt>
    <dgm:pt modelId="{06B2CD72-D3D4-4AFF-B98A-1083E5F291A8}" type="parTrans" cxnId="{B1CD9024-AC95-4691-991A-8B28608E019D}">
      <dgm:prSet/>
      <dgm:spPr/>
      <dgm:t>
        <a:bodyPr/>
        <a:lstStyle/>
        <a:p>
          <a:endParaRPr lang="en-US">
            <a:latin typeface="Lato" panose="020F0502020204030203"/>
          </a:endParaRPr>
        </a:p>
      </dgm:t>
    </dgm:pt>
    <dgm:pt modelId="{8E651DA0-959A-4206-A84B-12FA1A1F9011}" type="sibTrans" cxnId="{B1CD9024-AC95-4691-991A-8B28608E019D}">
      <dgm:prSet/>
      <dgm:spPr/>
      <dgm:t>
        <a:bodyPr/>
        <a:lstStyle/>
        <a:p>
          <a:endParaRPr lang="en-US">
            <a:latin typeface="Lato" panose="020F0502020204030203"/>
          </a:endParaRPr>
        </a:p>
      </dgm:t>
    </dgm:pt>
    <dgm:pt modelId="{A16AF59E-3076-4F3F-B664-BB3857BB91F7}" type="pres">
      <dgm:prSet presAssocID="{740072CD-2F4A-4B08-A595-EFBEC659FD80}" presName="theList" presStyleCnt="0">
        <dgm:presLayoutVars>
          <dgm:dir/>
          <dgm:animLvl val="lvl"/>
          <dgm:resizeHandles val="exact"/>
        </dgm:presLayoutVars>
      </dgm:prSet>
      <dgm:spPr/>
    </dgm:pt>
    <dgm:pt modelId="{1ECF5305-377E-4F18-B856-A8E0CB69E87A}" type="pres">
      <dgm:prSet presAssocID="{3CF9F512-35F0-48E2-8EB2-5D0FF7AFB5DD}" presName="compNode" presStyleCnt="0"/>
      <dgm:spPr/>
    </dgm:pt>
    <dgm:pt modelId="{34766289-9D09-4287-A9A0-6A8B8B9E86CA}" type="pres">
      <dgm:prSet presAssocID="{3CF9F512-35F0-48E2-8EB2-5D0FF7AFB5DD}" presName="aNode" presStyleLbl="bgShp" presStyleIdx="0" presStyleCnt="1" custLinFactNeighborX="-478"/>
      <dgm:spPr/>
    </dgm:pt>
    <dgm:pt modelId="{BFFA6DAB-B44B-4056-A417-CBB6C98734D3}" type="pres">
      <dgm:prSet presAssocID="{3CF9F512-35F0-48E2-8EB2-5D0FF7AFB5DD}" presName="textNode" presStyleLbl="bgShp" presStyleIdx="0" presStyleCnt="1"/>
      <dgm:spPr/>
    </dgm:pt>
    <dgm:pt modelId="{1A4978C7-0D9F-4DB0-9F7B-BC238F26D824}" type="pres">
      <dgm:prSet presAssocID="{3CF9F512-35F0-48E2-8EB2-5D0FF7AFB5DD}" presName="compChildNode" presStyleCnt="0"/>
      <dgm:spPr/>
    </dgm:pt>
    <dgm:pt modelId="{862909F0-82B6-483F-9F67-08A002A60222}" type="pres">
      <dgm:prSet presAssocID="{3CF9F512-35F0-48E2-8EB2-5D0FF7AFB5DD}" presName="theInnerList" presStyleCnt="0"/>
      <dgm:spPr/>
    </dgm:pt>
    <dgm:pt modelId="{79936301-0C6F-4523-B9ED-1E271956016B}" type="pres">
      <dgm:prSet presAssocID="{B60E9D4E-E315-45AD-872B-4AB68A24669A}" presName="childNode" presStyleLbl="node1" presStyleIdx="0" presStyleCnt="1" custScaleY="116817">
        <dgm:presLayoutVars>
          <dgm:bulletEnabled val="1"/>
        </dgm:presLayoutVars>
      </dgm:prSet>
      <dgm:spPr/>
    </dgm:pt>
  </dgm:ptLst>
  <dgm:cxnLst>
    <dgm:cxn modelId="{51C56B05-1F5B-44E1-83D4-23C89850515C}" type="presOf" srcId="{3CF9F512-35F0-48E2-8EB2-5D0FF7AFB5DD}" destId="{34766289-9D09-4287-A9A0-6A8B8B9E86CA}" srcOrd="0" destOrd="0" presId="urn:microsoft.com/office/officeart/2005/8/layout/lProcess2"/>
    <dgm:cxn modelId="{443FD00B-3AC7-415E-B270-D8E28F228DA3}" type="presOf" srcId="{740072CD-2F4A-4B08-A595-EFBEC659FD80}" destId="{A16AF59E-3076-4F3F-B664-BB3857BB91F7}" srcOrd="0" destOrd="0" presId="urn:microsoft.com/office/officeart/2005/8/layout/lProcess2"/>
    <dgm:cxn modelId="{B1CD9024-AC95-4691-991A-8B28608E019D}" srcId="{3CF9F512-35F0-48E2-8EB2-5D0FF7AFB5DD}" destId="{B60E9D4E-E315-45AD-872B-4AB68A24669A}" srcOrd="0" destOrd="0" parTransId="{06B2CD72-D3D4-4AFF-B98A-1083E5F291A8}" sibTransId="{8E651DA0-959A-4206-A84B-12FA1A1F9011}"/>
    <dgm:cxn modelId="{54243D4E-65C3-4ADE-BD02-AA83C9F4496E}" type="presOf" srcId="{B60E9D4E-E315-45AD-872B-4AB68A24669A}" destId="{79936301-0C6F-4523-B9ED-1E271956016B}" srcOrd="0" destOrd="0" presId="urn:microsoft.com/office/officeart/2005/8/layout/lProcess2"/>
    <dgm:cxn modelId="{8BC00592-17D9-4961-887C-D7FAE4D89DF6}" type="presOf" srcId="{3CF9F512-35F0-48E2-8EB2-5D0FF7AFB5DD}" destId="{BFFA6DAB-B44B-4056-A417-CBB6C98734D3}" srcOrd="1" destOrd="0" presId="urn:microsoft.com/office/officeart/2005/8/layout/lProcess2"/>
    <dgm:cxn modelId="{AE91E5AD-EC9C-4975-AA7F-6EFAECDFC006}" srcId="{740072CD-2F4A-4B08-A595-EFBEC659FD80}" destId="{3CF9F512-35F0-48E2-8EB2-5D0FF7AFB5DD}" srcOrd="0" destOrd="0" parTransId="{3069041A-233D-4799-8A5A-2B6C5C901F79}" sibTransId="{9D2F99B9-E6DC-4511-9726-F7F3FEE8FEFD}"/>
    <dgm:cxn modelId="{D14F9772-DDBD-48B7-ACBF-73A60AC8782D}" type="presParOf" srcId="{A16AF59E-3076-4F3F-B664-BB3857BB91F7}" destId="{1ECF5305-377E-4F18-B856-A8E0CB69E87A}" srcOrd="0" destOrd="0" presId="urn:microsoft.com/office/officeart/2005/8/layout/lProcess2"/>
    <dgm:cxn modelId="{090E6D1C-940E-41E7-B41C-4568300FC4F1}" type="presParOf" srcId="{1ECF5305-377E-4F18-B856-A8E0CB69E87A}" destId="{34766289-9D09-4287-A9A0-6A8B8B9E86CA}" srcOrd="0" destOrd="0" presId="urn:microsoft.com/office/officeart/2005/8/layout/lProcess2"/>
    <dgm:cxn modelId="{B0AA410E-4C9E-433D-BA49-619856BF52B2}" type="presParOf" srcId="{1ECF5305-377E-4F18-B856-A8E0CB69E87A}" destId="{BFFA6DAB-B44B-4056-A417-CBB6C98734D3}" srcOrd="1" destOrd="0" presId="urn:microsoft.com/office/officeart/2005/8/layout/lProcess2"/>
    <dgm:cxn modelId="{140B01F5-4E9E-47E7-B61D-49681FA66A7A}" type="presParOf" srcId="{1ECF5305-377E-4F18-B856-A8E0CB69E87A}" destId="{1A4978C7-0D9F-4DB0-9F7B-BC238F26D824}" srcOrd="2" destOrd="0" presId="urn:microsoft.com/office/officeart/2005/8/layout/lProcess2"/>
    <dgm:cxn modelId="{81A671AB-A693-4450-BC1F-6EECC656A895}" type="presParOf" srcId="{1A4978C7-0D9F-4DB0-9F7B-BC238F26D824}" destId="{862909F0-82B6-483F-9F67-08A002A60222}" srcOrd="0" destOrd="0" presId="urn:microsoft.com/office/officeart/2005/8/layout/lProcess2"/>
    <dgm:cxn modelId="{3F4E38EE-C1FA-4BC4-8F9E-942D2086C5C3}" type="presParOf" srcId="{862909F0-82B6-483F-9F67-08A002A60222}" destId="{79936301-0C6F-4523-B9ED-1E271956016B}"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0072CD-2F4A-4B08-A595-EFBEC659FD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CF9F512-35F0-48E2-8EB2-5D0FF7AFB5DD}">
      <dgm:prSet phldrT="[Text]" custT="1"/>
      <dgm:spPr>
        <a:solidFill>
          <a:srgbClr val="93E3FF"/>
        </a:solidFill>
      </dgm:spPr>
      <dgm:t>
        <a:bodyPr/>
        <a:lstStyle/>
        <a:p>
          <a:r>
            <a:rPr lang="it-IT" sz="3200" dirty="0">
              <a:latin typeface="Lato" panose="020F0502020204030203"/>
            </a:rPr>
            <a:t>Step 2</a:t>
          </a:r>
          <a:endParaRPr lang="en-US" sz="3200" dirty="0">
            <a:latin typeface="Lato" panose="020F0502020204030203"/>
          </a:endParaRPr>
        </a:p>
      </dgm:t>
    </dgm:pt>
    <dgm:pt modelId="{3069041A-233D-4799-8A5A-2B6C5C901F79}" type="parTrans" cxnId="{AE91E5AD-EC9C-4975-AA7F-6EFAECDFC006}">
      <dgm:prSet/>
      <dgm:spPr/>
      <dgm:t>
        <a:bodyPr/>
        <a:lstStyle/>
        <a:p>
          <a:endParaRPr lang="en-US">
            <a:latin typeface="Lato" panose="020F0502020204030203"/>
          </a:endParaRPr>
        </a:p>
      </dgm:t>
    </dgm:pt>
    <dgm:pt modelId="{9D2F99B9-E6DC-4511-9726-F7F3FEE8FEFD}" type="sibTrans" cxnId="{AE91E5AD-EC9C-4975-AA7F-6EFAECDFC006}">
      <dgm:prSet/>
      <dgm:spPr/>
      <dgm:t>
        <a:bodyPr/>
        <a:lstStyle/>
        <a:p>
          <a:endParaRPr lang="en-US">
            <a:latin typeface="Lato" panose="020F0502020204030203"/>
          </a:endParaRPr>
        </a:p>
      </dgm:t>
    </dgm:pt>
    <dgm:pt modelId="{A16AF59E-3076-4F3F-B664-BB3857BB91F7}" type="pres">
      <dgm:prSet presAssocID="{740072CD-2F4A-4B08-A595-EFBEC659FD80}" presName="theList" presStyleCnt="0">
        <dgm:presLayoutVars>
          <dgm:dir/>
          <dgm:animLvl val="lvl"/>
          <dgm:resizeHandles val="exact"/>
        </dgm:presLayoutVars>
      </dgm:prSet>
      <dgm:spPr/>
    </dgm:pt>
    <dgm:pt modelId="{1ECF5305-377E-4F18-B856-A8E0CB69E87A}" type="pres">
      <dgm:prSet presAssocID="{3CF9F512-35F0-48E2-8EB2-5D0FF7AFB5DD}" presName="compNode" presStyleCnt="0"/>
      <dgm:spPr/>
    </dgm:pt>
    <dgm:pt modelId="{34766289-9D09-4287-A9A0-6A8B8B9E86CA}" type="pres">
      <dgm:prSet presAssocID="{3CF9F512-35F0-48E2-8EB2-5D0FF7AFB5DD}" presName="aNode" presStyleLbl="bgShp" presStyleIdx="0" presStyleCnt="1" custLinFactNeighborX="-478"/>
      <dgm:spPr/>
    </dgm:pt>
    <dgm:pt modelId="{BFFA6DAB-B44B-4056-A417-CBB6C98734D3}" type="pres">
      <dgm:prSet presAssocID="{3CF9F512-35F0-48E2-8EB2-5D0FF7AFB5DD}" presName="textNode" presStyleLbl="bgShp" presStyleIdx="0" presStyleCnt="1"/>
      <dgm:spPr/>
    </dgm:pt>
    <dgm:pt modelId="{1A4978C7-0D9F-4DB0-9F7B-BC238F26D824}" type="pres">
      <dgm:prSet presAssocID="{3CF9F512-35F0-48E2-8EB2-5D0FF7AFB5DD}" presName="compChildNode" presStyleCnt="0"/>
      <dgm:spPr/>
    </dgm:pt>
    <dgm:pt modelId="{862909F0-82B6-483F-9F67-08A002A60222}" type="pres">
      <dgm:prSet presAssocID="{3CF9F512-35F0-48E2-8EB2-5D0FF7AFB5DD}" presName="theInnerList" presStyleCnt="0"/>
      <dgm:spPr/>
    </dgm:pt>
  </dgm:ptLst>
  <dgm:cxnLst>
    <dgm:cxn modelId="{51C56B05-1F5B-44E1-83D4-23C89850515C}" type="presOf" srcId="{3CF9F512-35F0-48E2-8EB2-5D0FF7AFB5DD}" destId="{34766289-9D09-4287-A9A0-6A8B8B9E86CA}" srcOrd="0" destOrd="0" presId="urn:microsoft.com/office/officeart/2005/8/layout/lProcess2"/>
    <dgm:cxn modelId="{443FD00B-3AC7-415E-B270-D8E28F228DA3}" type="presOf" srcId="{740072CD-2F4A-4B08-A595-EFBEC659FD80}" destId="{A16AF59E-3076-4F3F-B664-BB3857BB91F7}" srcOrd="0" destOrd="0" presId="urn:microsoft.com/office/officeart/2005/8/layout/lProcess2"/>
    <dgm:cxn modelId="{8BC00592-17D9-4961-887C-D7FAE4D89DF6}" type="presOf" srcId="{3CF9F512-35F0-48E2-8EB2-5D0FF7AFB5DD}" destId="{BFFA6DAB-B44B-4056-A417-CBB6C98734D3}" srcOrd="1" destOrd="0" presId="urn:microsoft.com/office/officeart/2005/8/layout/lProcess2"/>
    <dgm:cxn modelId="{AE91E5AD-EC9C-4975-AA7F-6EFAECDFC006}" srcId="{740072CD-2F4A-4B08-A595-EFBEC659FD80}" destId="{3CF9F512-35F0-48E2-8EB2-5D0FF7AFB5DD}" srcOrd="0" destOrd="0" parTransId="{3069041A-233D-4799-8A5A-2B6C5C901F79}" sibTransId="{9D2F99B9-E6DC-4511-9726-F7F3FEE8FEFD}"/>
    <dgm:cxn modelId="{D14F9772-DDBD-48B7-ACBF-73A60AC8782D}" type="presParOf" srcId="{A16AF59E-3076-4F3F-B664-BB3857BB91F7}" destId="{1ECF5305-377E-4F18-B856-A8E0CB69E87A}" srcOrd="0" destOrd="0" presId="urn:microsoft.com/office/officeart/2005/8/layout/lProcess2"/>
    <dgm:cxn modelId="{090E6D1C-940E-41E7-B41C-4568300FC4F1}" type="presParOf" srcId="{1ECF5305-377E-4F18-B856-A8E0CB69E87A}" destId="{34766289-9D09-4287-A9A0-6A8B8B9E86CA}" srcOrd="0" destOrd="0" presId="urn:microsoft.com/office/officeart/2005/8/layout/lProcess2"/>
    <dgm:cxn modelId="{B0AA410E-4C9E-433D-BA49-619856BF52B2}" type="presParOf" srcId="{1ECF5305-377E-4F18-B856-A8E0CB69E87A}" destId="{BFFA6DAB-B44B-4056-A417-CBB6C98734D3}" srcOrd="1" destOrd="0" presId="urn:microsoft.com/office/officeart/2005/8/layout/lProcess2"/>
    <dgm:cxn modelId="{140B01F5-4E9E-47E7-B61D-49681FA66A7A}" type="presParOf" srcId="{1ECF5305-377E-4F18-B856-A8E0CB69E87A}" destId="{1A4978C7-0D9F-4DB0-9F7B-BC238F26D824}" srcOrd="2" destOrd="0" presId="urn:microsoft.com/office/officeart/2005/8/layout/lProcess2"/>
    <dgm:cxn modelId="{81A671AB-A693-4450-BC1F-6EECC656A895}" type="presParOf" srcId="{1A4978C7-0D9F-4DB0-9F7B-BC238F26D824}" destId="{862909F0-82B6-483F-9F67-08A002A60222}"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072CD-2F4A-4B08-A595-EFBEC659FD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CF9F512-35F0-48E2-8EB2-5D0FF7AFB5DD}">
      <dgm:prSet phldrT="[Text]" custT="1"/>
      <dgm:spPr>
        <a:solidFill>
          <a:srgbClr val="93E3FF"/>
        </a:solidFill>
      </dgm:spPr>
      <dgm:t>
        <a:bodyPr/>
        <a:lstStyle/>
        <a:p>
          <a:r>
            <a:rPr lang="it-IT" sz="3200" dirty="0">
              <a:latin typeface="Lato" panose="020F0502020204030203"/>
            </a:rPr>
            <a:t>Step 3</a:t>
          </a:r>
          <a:endParaRPr lang="en-US" sz="3200" dirty="0">
            <a:latin typeface="Lato" panose="020F0502020204030203"/>
          </a:endParaRPr>
        </a:p>
      </dgm:t>
    </dgm:pt>
    <dgm:pt modelId="{9D2F99B9-E6DC-4511-9726-F7F3FEE8FEFD}" type="sibTrans" cxnId="{AE91E5AD-EC9C-4975-AA7F-6EFAECDFC006}">
      <dgm:prSet/>
      <dgm:spPr/>
      <dgm:t>
        <a:bodyPr/>
        <a:lstStyle/>
        <a:p>
          <a:endParaRPr lang="en-US">
            <a:latin typeface="Lato" panose="020F0502020204030203"/>
          </a:endParaRPr>
        </a:p>
      </dgm:t>
    </dgm:pt>
    <dgm:pt modelId="{3069041A-233D-4799-8A5A-2B6C5C901F79}" type="parTrans" cxnId="{AE91E5AD-EC9C-4975-AA7F-6EFAECDFC006}">
      <dgm:prSet/>
      <dgm:spPr/>
      <dgm:t>
        <a:bodyPr/>
        <a:lstStyle/>
        <a:p>
          <a:endParaRPr lang="en-US">
            <a:latin typeface="Lato" panose="020F0502020204030203"/>
          </a:endParaRPr>
        </a:p>
      </dgm:t>
    </dgm:pt>
    <dgm:pt modelId="{A16AF59E-3076-4F3F-B664-BB3857BB91F7}" type="pres">
      <dgm:prSet presAssocID="{740072CD-2F4A-4B08-A595-EFBEC659FD80}" presName="theList" presStyleCnt="0">
        <dgm:presLayoutVars>
          <dgm:dir/>
          <dgm:animLvl val="lvl"/>
          <dgm:resizeHandles val="exact"/>
        </dgm:presLayoutVars>
      </dgm:prSet>
      <dgm:spPr/>
    </dgm:pt>
    <dgm:pt modelId="{1ECF5305-377E-4F18-B856-A8E0CB69E87A}" type="pres">
      <dgm:prSet presAssocID="{3CF9F512-35F0-48E2-8EB2-5D0FF7AFB5DD}" presName="compNode" presStyleCnt="0"/>
      <dgm:spPr/>
    </dgm:pt>
    <dgm:pt modelId="{34766289-9D09-4287-A9A0-6A8B8B9E86CA}" type="pres">
      <dgm:prSet presAssocID="{3CF9F512-35F0-48E2-8EB2-5D0FF7AFB5DD}" presName="aNode" presStyleLbl="bgShp" presStyleIdx="0" presStyleCnt="1" custLinFactNeighborX="-478"/>
      <dgm:spPr/>
    </dgm:pt>
    <dgm:pt modelId="{BFFA6DAB-B44B-4056-A417-CBB6C98734D3}" type="pres">
      <dgm:prSet presAssocID="{3CF9F512-35F0-48E2-8EB2-5D0FF7AFB5DD}" presName="textNode" presStyleLbl="bgShp" presStyleIdx="0" presStyleCnt="1"/>
      <dgm:spPr/>
    </dgm:pt>
    <dgm:pt modelId="{1A4978C7-0D9F-4DB0-9F7B-BC238F26D824}" type="pres">
      <dgm:prSet presAssocID="{3CF9F512-35F0-48E2-8EB2-5D0FF7AFB5DD}" presName="compChildNode" presStyleCnt="0"/>
      <dgm:spPr/>
    </dgm:pt>
    <dgm:pt modelId="{862909F0-82B6-483F-9F67-08A002A60222}" type="pres">
      <dgm:prSet presAssocID="{3CF9F512-35F0-48E2-8EB2-5D0FF7AFB5DD}" presName="theInnerList" presStyleCnt="0"/>
      <dgm:spPr/>
    </dgm:pt>
  </dgm:ptLst>
  <dgm:cxnLst>
    <dgm:cxn modelId="{51C56B05-1F5B-44E1-83D4-23C89850515C}" type="presOf" srcId="{3CF9F512-35F0-48E2-8EB2-5D0FF7AFB5DD}" destId="{34766289-9D09-4287-A9A0-6A8B8B9E86CA}" srcOrd="0" destOrd="0" presId="urn:microsoft.com/office/officeart/2005/8/layout/lProcess2"/>
    <dgm:cxn modelId="{443FD00B-3AC7-415E-B270-D8E28F228DA3}" type="presOf" srcId="{740072CD-2F4A-4B08-A595-EFBEC659FD80}" destId="{A16AF59E-3076-4F3F-B664-BB3857BB91F7}" srcOrd="0" destOrd="0" presId="urn:microsoft.com/office/officeart/2005/8/layout/lProcess2"/>
    <dgm:cxn modelId="{8BC00592-17D9-4961-887C-D7FAE4D89DF6}" type="presOf" srcId="{3CF9F512-35F0-48E2-8EB2-5D0FF7AFB5DD}" destId="{BFFA6DAB-B44B-4056-A417-CBB6C98734D3}" srcOrd="1" destOrd="0" presId="urn:microsoft.com/office/officeart/2005/8/layout/lProcess2"/>
    <dgm:cxn modelId="{AE91E5AD-EC9C-4975-AA7F-6EFAECDFC006}" srcId="{740072CD-2F4A-4B08-A595-EFBEC659FD80}" destId="{3CF9F512-35F0-48E2-8EB2-5D0FF7AFB5DD}" srcOrd="0" destOrd="0" parTransId="{3069041A-233D-4799-8A5A-2B6C5C901F79}" sibTransId="{9D2F99B9-E6DC-4511-9726-F7F3FEE8FEFD}"/>
    <dgm:cxn modelId="{D14F9772-DDBD-48B7-ACBF-73A60AC8782D}" type="presParOf" srcId="{A16AF59E-3076-4F3F-B664-BB3857BB91F7}" destId="{1ECF5305-377E-4F18-B856-A8E0CB69E87A}" srcOrd="0" destOrd="0" presId="urn:microsoft.com/office/officeart/2005/8/layout/lProcess2"/>
    <dgm:cxn modelId="{090E6D1C-940E-41E7-B41C-4568300FC4F1}" type="presParOf" srcId="{1ECF5305-377E-4F18-B856-A8E0CB69E87A}" destId="{34766289-9D09-4287-A9A0-6A8B8B9E86CA}" srcOrd="0" destOrd="0" presId="urn:microsoft.com/office/officeart/2005/8/layout/lProcess2"/>
    <dgm:cxn modelId="{B0AA410E-4C9E-433D-BA49-619856BF52B2}" type="presParOf" srcId="{1ECF5305-377E-4F18-B856-A8E0CB69E87A}" destId="{BFFA6DAB-B44B-4056-A417-CBB6C98734D3}" srcOrd="1" destOrd="0" presId="urn:microsoft.com/office/officeart/2005/8/layout/lProcess2"/>
    <dgm:cxn modelId="{140B01F5-4E9E-47E7-B61D-49681FA66A7A}" type="presParOf" srcId="{1ECF5305-377E-4F18-B856-A8E0CB69E87A}" destId="{1A4978C7-0D9F-4DB0-9F7B-BC238F26D824}" srcOrd="2" destOrd="0" presId="urn:microsoft.com/office/officeart/2005/8/layout/lProcess2"/>
    <dgm:cxn modelId="{81A671AB-A693-4450-BC1F-6EECC656A895}" type="presParOf" srcId="{1A4978C7-0D9F-4DB0-9F7B-BC238F26D824}" destId="{862909F0-82B6-483F-9F67-08A002A60222}"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6289-9D09-4287-A9A0-6A8B8B9E86CA}">
      <dsp:nvSpPr>
        <dsp:cNvPr id="0" name=""/>
        <dsp:cNvSpPr/>
      </dsp:nvSpPr>
      <dsp:spPr>
        <a:xfrm>
          <a:off x="0" y="0"/>
          <a:ext cx="2136476" cy="3853763"/>
        </a:xfrm>
        <a:prstGeom prst="roundRect">
          <a:avLst>
            <a:gd name="adj" fmla="val 10000"/>
          </a:avLst>
        </a:prstGeom>
        <a:solidFill>
          <a:srgbClr val="93E3F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Lato" panose="020F0502020204030203"/>
            </a:rPr>
            <a:t>Step 1</a:t>
          </a:r>
          <a:endParaRPr lang="en-US" sz="3200" kern="1200" dirty="0">
            <a:latin typeface="Lato" panose="020F0502020204030203"/>
          </a:endParaRPr>
        </a:p>
      </dsp:txBody>
      <dsp:txXfrm>
        <a:off x="0" y="0"/>
        <a:ext cx="2136476" cy="1156128"/>
      </dsp:txXfrm>
    </dsp:sp>
    <dsp:sp modelId="{79936301-0C6F-4523-B9ED-1E271956016B}">
      <dsp:nvSpPr>
        <dsp:cNvPr id="0" name=""/>
        <dsp:cNvSpPr/>
      </dsp:nvSpPr>
      <dsp:spPr>
        <a:xfrm>
          <a:off x="214469" y="1156964"/>
          <a:ext cx="1709181" cy="2503274"/>
        </a:xfrm>
        <a:prstGeom prst="roundRect">
          <a:avLst>
            <a:gd name="adj" fmla="val 10000"/>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bg1"/>
              </a:solidFill>
              <a:latin typeface="Lato" panose="020F0502020204030203"/>
              <a:cs typeface="Arial" panose="020B0604020202020204" pitchFamily="34" charset="0"/>
            </a:rPr>
            <a:t>Machine performance calculation</a:t>
          </a:r>
        </a:p>
      </dsp:txBody>
      <dsp:txXfrm>
        <a:off x="264529" y="1207024"/>
        <a:ext cx="1609061" cy="2403154"/>
      </dsp:txXfrm>
    </dsp:sp>
    <dsp:sp modelId="{3D219F56-CF66-478F-AAD3-0D6C3A54EBA6}">
      <dsp:nvSpPr>
        <dsp:cNvPr id="0" name=""/>
        <dsp:cNvSpPr/>
      </dsp:nvSpPr>
      <dsp:spPr>
        <a:xfrm>
          <a:off x="2297533" y="0"/>
          <a:ext cx="2136476" cy="3853763"/>
        </a:xfrm>
        <a:prstGeom prst="roundRect">
          <a:avLst>
            <a:gd name="adj" fmla="val 10000"/>
          </a:avLst>
        </a:prstGeom>
        <a:solidFill>
          <a:srgbClr val="93E3F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Lato" panose="020F0502020204030203"/>
            </a:rPr>
            <a:t>Step 2</a:t>
          </a:r>
          <a:endParaRPr lang="en-US" sz="3200" kern="1200" dirty="0">
            <a:latin typeface="Lato" panose="020F0502020204030203"/>
          </a:endParaRPr>
        </a:p>
      </dsp:txBody>
      <dsp:txXfrm>
        <a:off x="2297533" y="0"/>
        <a:ext cx="2136476" cy="1156128"/>
      </dsp:txXfrm>
    </dsp:sp>
    <dsp:sp modelId="{8C9E86A8-FAA1-4855-8EC6-4BC57641F879}">
      <dsp:nvSpPr>
        <dsp:cNvPr id="0" name=""/>
        <dsp:cNvSpPr/>
      </dsp:nvSpPr>
      <dsp:spPr>
        <a:xfrm>
          <a:off x="2511181" y="1157257"/>
          <a:ext cx="1709181" cy="1161962"/>
        </a:xfrm>
        <a:prstGeom prst="roundRect">
          <a:avLst>
            <a:gd name="adj" fmla="val 10000"/>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bg1"/>
              </a:solidFill>
              <a:latin typeface="Lato" panose="020F0502020204030203"/>
              <a:cs typeface="Arial" panose="020B0604020202020204" pitchFamily="34" charset="0"/>
            </a:rPr>
            <a:t>Comparison to the expected / design performances</a:t>
          </a:r>
          <a:endParaRPr lang="en-US" sz="1600" b="1" kern="1200" dirty="0">
            <a:solidFill>
              <a:schemeClr val="bg1"/>
            </a:solidFill>
            <a:latin typeface="Lato" panose="020F0502020204030203"/>
          </a:endParaRPr>
        </a:p>
      </dsp:txBody>
      <dsp:txXfrm>
        <a:off x="2545214" y="1191290"/>
        <a:ext cx="1641115" cy="1093896"/>
      </dsp:txXfrm>
    </dsp:sp>
    <dsp:sp modelId="{3939EF04-34FD-46C9-A635-18B7C0AD057F}">
      <dsp:nvSpPr>
        <dsp:cNvPr id="0" name=""/>
        <dsp:cNvSpPr/>
      </dsp:nvSpPr>
      <dsp:spPr>
        <a:xfrm>
          <a:off x="2511181" y="2497983"/>
          <a:ext cx="1709181" cy="1161962"/>
        </a:xfrm>
        <a:prstGeom prst="roundRect">
          <a:avLst>
            <a:gd name="adj" fmla="val 10000"/>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bg1"/>
              </a:solidFill>
              <a:latin typeface="Lato" panose="020F0502020204030203"/>
              <a:cs typeface="Arial" panose="020B0604020202020204" pitchFamily="34" charset="0"/>
            </a:rPr>
            <a:t>Parameters trend analysis</a:t>
          </a:r>
          <a:endParaRPr lang="en-US" sz="1600" b="1" kern="1200" dirty="0">
            <a:solidFill>
              <a:schemeClr val="bg1"/>
            </a:solidFill>
            <a:latin typeface="Lato" panose="020F0502020204030203"/>
          </a:endParaRPr>
        </a:p>
      </dsp:txBody>
      <dsp:txXfrm>
        <a:off x="2545214" y="2532016"/>
        <a:ext cx="1641115" cy="1093896"/>
      </dsp:txXfrm>
    </dsp:sp>
    <dsp:sp modelId="{F17D5F65-FCBD-4D34-BC31-790CC9F80646}">
      <dsp:nvSpPr>
        <dsp:cNvPr id="0" name=""/>
        <dsp:cNvSpPr/>
      </dsp:nvSpPr>
      <dsp:spPr>
        <a:xfrm>
          <a:off x="4594245" y="0"/>
          <a:ext cx="2136476" cy="3853763"/>
        </a:xfrm>
        <a:prstGeom prst="roundRect">
          <a:avLst>
            <a:gd name="adj" fmla="val 10000"/>
          </a:avLst>
        </a:prstGeom>
        <a:solidFill>
          <a:srgbClr val="93E3F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Lato" panose="020F0502020204030203"/>
            </a:rPr>
            <a:t>Step 3</a:t>
          </a:r>
          <a:endParaRPr lang="en-US" sz="3200" kern="1200" dirty="0">
            <a:latin typeface="Lato" panose="020F0502020204030203"/>
          </a:endParaRPr>
        </a:p>
      </dsp:txBody>
      <dsp:txXfrm>
        <a:off x="4594245" y="0"/>
        <a:ext cx="2136476" cy="1156128"/>
      </dsp:txXfrm>
    </dsp:sp>
    <dsp:sp modelId="{4EC19280-CD8F-4356-9827-2962B5E8734A}">
      <dsp:nvSpPr>
        <dsp:cNvPr id="0" name=""/>
        <dsp:cNvSpPr/>
      </dsp:nvSpPr>
      <dsp:spPr>
        <a:xfrm>
          <a:off x="4807893" y="1157257"/>
          <a:ext cx="1709181" cy="1161962"/>
        </a:xfrm>
        <a:prstGeom prst="roundRect">
          <a:avLst>
            <a:gd name="adj" fmla="val 10000"/>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Lato" panose="020F0502020204030203"/>
            </a:rPr>
            <a:t>Production / Process parameter enhancement</a:t>
          </a:r>
          <a:endParaRPr lang="en-US" sz="1600" b="1" kern="1200" dirty="0">
            <a:latin typeface="Lato" panose="020F0502020204030203"/>
          </a:endParaRPr>
        </a:p>
      </dsp:txBody>
      <dsp:txXfrm>
        <a:off x="4841926" y="1191290"/>
        <a:ext cx="1641115" cy="1093896"/>
      </dsp:txXfrm>
    </dsp:sp>
    <dsp:sp modelId="{88BD8CD8-B733-4A80-A17B-BD578817B924}">
      <dsp:nvSpPr>
        <dsp:cNvPr id="0" name=""/>
        <dsp:cNvSpPr/>
      </dsp:nvSpPr>
      <dsp:spPr>
        <a:xfrm>
          <a:off x="4807893" y="2497983"/>
          <a:ext cx="1709181" cy="1161962"/>
        </a:xfrm>
        <a:prstGeom prst="roundRect">
          <a:avLst>
            <a:gd name="adj" fmla="val 10000"/>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Lato" panose="020F0502020204030203"/>
            </a:rPr>
            <a:t>Machine degradation reasons detection</a:t>
          </a:r>
          <a:endParaRPr lang="en-US" sz="1600" b="1" kern="1200" dirty="0">
            <a:latin typeface="Lato" panose="020F0502020204030203"/>
          </a:endParaRPr>
        </a:p>
      </dsp:txBody>
      <dsp:txXfrm>
        <a:off x="4841926" y="2532016"/>
        <a:ext cx="1641115" cy="1093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6289-9D09-4287-A9A0-6A8B8B9E86CA}">
      <dsp:nvSpPr>
        <dsp:cNvPr id="0" name=""/>
        <dsp:cNvSpPr/>
      </dsp:nvSpPr>
      <dsp:spPr>
        <a:xfrm>
          <a:off x="0" y="0"/>
          <a:ext cx="1856940" cy="3853763"/>
        </a:xfrm>
        <a:prstGeom prst="roundRect">
          <a:avLst>
            <a:gd name="adj" fmla="val 10000"/>
          </a:avLst>
        </a:prstGeom>
        <a:solidFill>
          <a:srgbClr val="93E3F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Lato" panose="020F0502020204030203"/>
            </a:rPr>
            <a:t>Step 1</a:t>
          </a:r>
          <a:endParaRPr lang="en-US" sz="3200" kern="1200" dirty="0">
            <a:latin typeface="Lato" panose="020F0502020204030203"/>
          </a:endParaRPr>
        </a:p>
      </dsp:txBody>
      <dsp:txXfrm>
        <a:off x="0" y="0"/>
        <a:ext cx="1856940" cy="1156128"/>
      </dsp:txXfrm>
    </dsp:sp>
    <dsp:sp modelId="{79936301-0C6F-4523-B9ED-1E271956016B}">
      <dsp:nvSpPr>
        <dsp:cNvPr id="0" name=""/>
        <dsp:cNvSpPr/>
      </dsp:nvSpPr>
      <dsp:spPr>
        <a:xfrm>
          <a:off x="185694" y="1156964"/>
          <a:ext cx="1485552" cy="2503274"/>
        </a:xfrm>
        <a:prstGeom prst="roundRect">
          <a:avLst>
            <a:gd name="adj" fmla="val 10000"/>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altLang="en-US" sz="1700" b="1" kern="1200" dirty="0">
              <a:solidFill>
                <a:schemeClr val="bg1"/>
              </a:solidFill>
              <a:latin typeface="Lato" panose="020F0502020204030203"/>
              <a:cs typeface="Arial" panose="020B0604020202020204" pitchFamily="34" charset="0"/>
            </a:rPr>
            <a:t>Machine performance calculation</a:t>
          </a:r>
        </a:p>
      </dsp:txBody>
      <dsp:txXfrm>
        <a:off x="229204" y="1200474"/>
        <a:ext cx="1398532" cy="2416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6289-9D09-4287-A9A0-6A8B8B9E86CA}">
      <dsp:nvSpPr>
        <dsp:cNvPr id="0" name=""/>
        <dsp:cNvSpPr/>
      </dsp:nvSpPr>
      <dsp:spPr>
        <a:xfrm>
          <a:off x="0" y="0"/>
          <a:ext cx="1856940" cy="3853763"/>
        </a:xfrm>
        <a:prstGeom prst="roundRect">
          <a:avLst>
            <a:gd name="adj" fmla="val 10000"/>
          </a:avLst>
        </a:prstGeom>
        <a:solidFill>
          <a:srgbClr val="93E3F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Lato" panose="020F0502020204030203"/>
            </a:rPr>
            <a:t>Step 2</a:t>
          </a:r>
          <a:endParaRPr lang="en-US" sz="3200" kern="1200" dirty="0">
            <a:latin typeface="Lato" panose="020F0502020204030203"/>
          </a:endParaRPr>
        </a:p>
      </dsp:txBody>
      <dsp:txXfrm>
        <a:off x="0" y="0"/>
        <a:ext cx="1856940" cy="1156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6289-9D09-4287-A9A0-6A8B8B9E86CA}">
      <dsp:nvSpPr>
        <dsp:cNvPr id="0" name=""/>
        <dsp:cNvSpPr/>
      </dsp:nvSpPr>
      <dsp:spPr>
        <a:xfrm>
          <a:off x="0" y="0"/>
          <a:ext cx="1856940" cy="3853763"/>
        </a:xfrm>
        <a:prstGeom prst="roundRect">
          <a:avLst>
            <a:gd name="adj" fmla="val 10000"/>
          </a:avLst>
        </a:prstGeom>
        <a:solidFill>
          <a:srgbClr val="93E3FF"/>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Lato" panose="020F0502020204030203"/>
            </a:rPr>
            <a:t>Step 3</a:t>
          </a:r>
          <a:endParaRPr lang="en-US" sz="3200" kern="1200" dirty="0">
            <a:latin typeface="Lato" panose="020F0502020204030203"/>
          </a:endParaRPr>
        </a:p>
      </dsp:txBody>
      <dsp:txXfrm>
        <a:off x="0" y="0"/>
        <a:ext cx="1856940" cy="11561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xfrm>
            <a:off x="1143000" y="685800"/>
            <a:ext cx="4572000" cy="3429000"/>
          </a:xfrm>
          <a:prstGeom prst="rect">
            <a:avLst/>
          </a:prstGeom>
        </p:spPr>
        <p:txBody>
          <a:bodyPr/>
          <a:lstStyle/>
          <a:p>
            <a:endParaRPr/>
          </a:p>
        </p:txBody>
      </p:sp>
      <p:sp>
        <p:nvSpPr>
          <p:cNvPr id="450" name="Shape 4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212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5318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839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007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789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13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90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77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165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53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66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018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48_Full Image without Header &amp; Footer">
    <p:spTree>
      <p:nvGrpSpPr>
        <p:cNvPr id="1" name=""/>
        <p:cNvGrpSpPr/>
        <p:nvPr/>
      </p:nvGrpSpPr>
      <p:grpSpPr>
        <a:xfrm>
          <a:off x="0" y="0"/>
          <a:ext cx="0" cy="0"/>
          <a:chOff x="0" y="0"/>
          <a:chExt cx="0" cy="0"/>
        </a:xfrm>
      </p:grpSpPr>
      <p:sp>
        <p:nvSpPr>
          <p:cNvPr id="11" name="Picture Placeholder 2"/>
          <p:cNvSpPr>
            <a:spLocks noGrp="1"/>
          </p:cNvSpPr>
          <p:nvPr>
            <p:ph type="pic" idx="21"/>
          </p:nvPr>
        </p:nvSpPr>
        <p:spPr>
          <a:xfrm>
            <a:off x="0" y="0"/>
            <a:ext cx="12192000" cy="6858000"/>
          </a:xfrm>
          <a:prstGeom prst="rect">
            <a:avLst/>
          </a:prstGeom>
        </p:spPr>
        <p:txBody>
          <a:bodyPr lIns="91439" rIns="91439"/>
          <a:lstStyle/>
          <a:p>
            <a:endParaRPr/>
          </a:p>
        </p:txBody>
      </p:sp>
      <p:sp>
        <p:nvSpPr>
          <p:cNvPr id="1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83_Full Image without Header &amp; Footer">
    <p:spTree>
      <p:nvGrpSpPr>
        <p:cNvPr id="1" name=""/>
        <p:cNvGrpSpPr/>
        <p:nvPr/>
      </p:nvGrpSpPr>
      <p:grpSpPr>
        <a:xfrm>
          <a:off x="0" y="0"/>
          <a:ext cx="0" cy="0"/>
          <a:chOff x="0" y="0"/>
          <a:chExt cx="0" cy="0"/>
        </a:xfrm>
      </p:grpSpPr>
      <p:sp>
        <p:nvSpPr>
          <p:cNvPr id="100" name="Picture Placeholder 5"/>
          <p:cNvSpPr>
            <a:spLocks noGrp="1"/>
          </p:cNvSpPr>
          <p:nvPr>
            <p:ph type="pic" sz="half" idx="21"/>
          </p:nvPr>
        </p:nvSpPr>
        <p:spPr>
          <a:xfrm>
            <a:off x="8699500" y="0"/>
            <a:ext cx="3492500" cy="6858000"/>
          </a:xfrm>
          <a:prstGeom prst="rect">
            <a:avLst/>
          </a:prstGeom>
        </p:spPr>
        <p:txBody>
          <a:bodyPr lIns="91439" rIns="91439"/>
          <a:lstStyle/>
          <a:p>
            <a:endParaRPr/>
          </a:p>
        </p:txBody>
      </p:sp>
      <p:sp>
        <p:nvSpPr>
          <p:cNvPr id="10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84_Full Image without Header &amp; Footer">
    <p:spTree>
      <p:nvGrpSpPr>
        <p:cNvPr id="1" name=""/>
        <p:cNvGrpSpPr/>
        <p:nvPr/>
      </p:nvGrpSpPr>
      <p:grpSpPr>
        <a:xfrm>
          <a:off x="0" y="0"/>
          <a:ext cx="0" cy="0"/>
          <a:chOff x="0" y="0"/>
          <a:chExt cx="0" cy="0"/>
        </a:xfrm>
      </p:grpSpPr>
      <p:sp>
        <p:nvSpPr>
          <p:cNvPr id="108" name="Picture Placeholder 5"/>
          <p:cNvSpPr>
            <a:spLocks noGrp="1"/>
          </p:cNvSpPr>
          <p:nvPr>
            <p:ph type="pic" sz="half" idx="21"/>
          </p:nvPr>
        </p:nvSpPr>
        <p:spPr>
          <a:xfrm>
            <a:off x="0" y="0"/>
            <a:ext cx="3492500" cy="6858000"/>
          </a:xfrm>
          <a:prstGeom prst="rect">
            <a:avLst/>
          </a:prstGeom>
        </p:spPr>
        <p:txBody>
          <a:bodyPr lIns="91439" rIns="91439"/>
          <a:lstStyle/>
          <a:p>
            <a:endParaRPr/>
          </a:p>
        </p:txBody>
      </p:sp>
      <p:sp>
        <p:nvSpPr>
          <p:cNvPr id="10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85_Full Image without Header &amp; Footer">
    <p:spTree>
      <p:nvGrpSpPr>
        <p:cNvPr id="1" name=""/>
        <p:cNvGrpSpPr/>
        <p:nvPr/>
      </p:nvGrpSpPr>
      <p:grpSpPr>
        <a:xfrm>
          <a:off x="0" y="0"/>
          <a:ext cx="0" cy="0"/>
          <a:chOff x="0" y="0"/>
          <a:chExt cx="0" cy="0"/>
        </a:xfrm>
      </p:grpSpPr>
      <p:sp>
        <p:nvSpPr>
          <p:cNvPr id="116" name="Picture Placeholder 4"/>
          <p:cNvSpPr>
            <a:spLocks noGrp="1"/>
          </p:cNvSpPr>
          <p:nvPr>
            <p:ph type="pic" sz="half" idx="21"/>
          </p:nvPr>
        </p:nvSpPr>
        <p:spPr>
          <a:xfrm>
            <a:off x="927286" y="2387593"/>
            <a:ext cx="4825814" cy="3512732"/>
          </a:xfrm>
          <a:prstGeom prst="rect">
            <a:avLst/>
          </a:prstGeom>
        </p:spPr>
        <p:txBody>
          <a:bodyPr lIns="91439" rIns="91439"/>
          <a:lstStyle/>
          <a:p>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59_Full Image without Header &amp; Footer">
    <p:spTree>
      <p:nvGrpSpPr>
        <p:cNvPr id="1" name=""/>
        <p:cNvGrpSpPr/>
        <p:nvPr/>
      </p:nvGrpSpPr>
      <p:grpSpPr>
        <a:xfrm>
          <a:off x="0" y="0"/>
          <a:ext cx="0" cy="0"/>
          <a:chOff x="0" y="0"/>
          <a:chExt cx="0" cy="0"/>
        </a:xfrm>
      </p:grpSpPr>
      <p:sp>
        <p:nvSpPr>
          <p:cNvPr id="132" name="Picture Placeholder 10"/>
          <p:cNvSpPr>
            <a:spLocks noGrp="1"/>
          </p:cNvSpPr>
          <p:nvPr>
            <p:ph type="pic" sz="half" idx="21"/>
          </p:nvPr>
        </p:nvSpPr>
        <p:spPr>
          <a:xfrm>
            <a:off x="6705600" y="1955800"/>
            <a:ext cx="5486400" cy="4902200"/>
          </a:xfrm>
          <a:prstGeom prst="rect">
            <a:avLst/>
          </a:prstGeom>
        </p:spPr>
        <p:txBody>
          <a:bodyPr lIns="91439" rIns="91439"/>
          <a:lstStyle/>
          <a:p>
            <a:endParaRPr/>
          </a:p>
        </p:txBody>
      </p:sp>
      <p:sp>
        <p:nvSpPr>
          <p:cNvPr id="13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58_Full Image without Header &amp; Footer">
    <p:spTree>
      <p:nvGrpSpPr>
        <p:cNvPr id="1" name=""/>
        <p:cNvGrpSpPr/>
        <p:nvPr/>
      </p:nvGrpSpPr>
      <p:grpSpPr>
        <a:xfrm>
          <a:off x="0" y="0"/>
          <a:ext cx="0" cy="0"/>
          <a:chOff x="0" y="0"/>
          <a:chExt cx="0" cy="0"/>
        </a:xfrm>
      </p:grpSpPr>
      <p:sp>
        <p:nvSpPr>
          <p:cNvPr id="140" name="Picture Placeholder 4"/>
          <p:cNvSpPr>
            <a:spLocks noGrp="1"/>
          </p:cNvSpPr>
          <p:nvPr>
            <p:ph type="pic" sz="quarter" idx="21"/>
          </p:nvPr>
        </p:nvSpPr>
        <p:spPr>
          <a:xfrm>
            <a:off x="1208852" y="2990850"/>
            <a:ext cx="3867151" cy="3867150"/>
          </a:xfrm>
          <a:prstGeom prst="rect">
            <a:avLst/>
          </a:prstGeom>
        </p:spPr>
        <p:txBody>
          <a:bodyPr lIns="91439" rIns="91439"/>
          <a:lstStyle/>
          <a:p>
            <a:endParaRPr/>
          </a:p>
        </p:txBody>
      </p:sp>
      <p:sp>
        <p:nvSpPr>
          <p:cNvPr id="14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49_Full Image without Header &amp; Footer">
    <p:spTree>
      <p:nvGrpSpPr>
        <p:cNvPr id="1" name=""/>
        <p:cNvGrpSpPr/>
        <p:nvPr/>
      </p:nvGrpSpPr>
      <p:grpSpPr>
        <a:xfrm>
          <a:off x="0" y="0"/>
          <a:ext cx="0" cy="0"/>
          <a:chOff x="0" y="0"/>
          <a:chExt cx="0" cy="0"/>
        </a:xfrm>
      </p:grpSpPr>
      <p:sp>
        <p:nvSpPr>
          <p:cNvPr id="148" name="Picture Placeholder 4"/>
          <p:cNvSpPr>
            <a:spLocks noGrp="1"/>
          </p:cNvSpPr>
          <p:nvPr>
            <p:ph type="pic" sz="half" idx="21"/>
          </p:nvPr>
        </p:nvSpPr>
        <p:spPr>
          <a:xfrm>
            <a:off x="5399313" y="1324427"/>
            <a:ext cx="5738587" cy="3425373"/>
          </a:xfrm>
          <a:prstGeom prst="rect">
            <a:avLst/>
          </a:prstGeom>
        </p:spPr>
        <p:txBody>
          <a:bodyPr lIns="91439" rIns="91439"/>
          <a:lstStyle/>
          <a:p>
            <a:endParaRPr/>
          </a:p>
        </p:txBody>
      </p:sp>
      <p:sp>
        <p:nvSpPr>
          <p:cNvPr id="14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91_Full Image without Header &amp; Footer">
    <p:spTree>
      <p:nvGrpSpPr>
        <p:cNvPr id="1" name=""/>
        <p:cNvGrpSpPr/>
        <p:nvPr/>
      </p:nvGrpSpPr>
      <p:grpSpPr>
        <a:xfrm>
          <a:off x="0" y="0"/>
          <a:ext cx="0" cy="0"/>
          <a:chOff x="0" y="0"/>
          <a:chExt cx="0" cy="0"/>
        </a:xfrm>
      </p:grpSpPr>
      <p:sp>
        <p:nvSpPr>
          <p:cNvPr id="173" name="Picture Placeholder 12"/>
          <p:cNvSpPr>
            <a:spLocks noGrp="1"/>
          </p:cNvSpPr>
          <p:nvPr>
            <p:ph type="pic" sz="quarter" idx="21"/>
          </p:nvPr>
        </p:nvSpPr>
        <p:spPr>
          <a:xfrm>
            <a:off x="5511800" y="1689100"/>
            <a:ext cx="4533900" cy="2552700"/>
          </a:xfrm>
          <a:prstGeom prst="rect">
            <a:avLst/>
          </a:prstGeom>
        </p:spPr>
        <p:txBody>
          <a:bodyPr lIns="91439" rIns="91439"/>
          <a:lstStyle/>
          <a:p>
            <a:endParaRPr/>
          </a:p>
        </p:txBody>
      </p:sp>
      <p:sp>
        <p:nvSpPr>
          <p:cNvPr id="174" name="Picture Placeholder 13"/>
          <p:cNvSpPr>
            <a:spLocks noGrp="1"/>
          </p:cNvSpPr>
          <p:nvPr>
            <p:ph type="pic" sz="quarter" idx="22"/>
          </p:nvPr>
        </p:nvSpPr>
        <p:spPr>
          <a:xfrm>
            <a:off x="3784600" y="4241800"/>
            <a:ext cx="1727200" cy="1727200"/>
          </a:xfrm>
          <a:prstGeom prst="rect">
            <a:avLst/>
          </a:prstGeom>
        </p:spPr>
        <p:txBody>
          <a:bodyPr lIns="91439" rIns="91439"/>
          <a:lstStyle/>
          <a:p>
            <a:endParaRPr/>
          </a:p>
        </p:txBody>
      </p:sp>
      <p:sp>
        <p:nvSpPr>
          <p:cNvPr id="17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54_Full Image without Header &amp; Footer">
    <p:spTree>
      <p:nvGrpSpPr>
        <p:cNvPr id="1" name=""/>
        <p:cNvGrpSpPr/>
        <p:nvPr/>
      </p:nvGrpSpPr>
      <p:grpSpPr>
        <a:xfrm>
          <a:off x="0" y="0"/>
          <a:ext cx="0" cy="0"/>
          <a:chOff x="0" y="0"/>
          <a:chExt cx="0" cy="0"/>
        </a:xfrm>
      </p:grpSpPr>
      <p:sp>
        <p:nvSpPr>
          <p:cNvPr id="190" name="Picture Placeholder 4"/>
          <p:cNvSpPr>
            <a:spLocks noGrp="1"/>
          </p:cNvSpPr>
          <p:nvPr>
            <p:ph type="pic" sz="half" idx="21"/>
          </p:nvPr>
        </p:nvSpPr>
        <p:spPr>
          <a:xfrm>
            <a:off x="4610100" y="2895600"/>
            <a:ext cx="7581900" cy="3962400"/>
          </a:xfrm>
          <a:prstGeom prst="rect">
            <a:avLst/>
          </a:prstGeom>
        </p:spPr>
        <p:txBody>
          <a:bodyPr lIns="91439" rIns="91439"/>
          <a:lstStyle/>
          <a:p>
            <a:endParaRPr/>
          </a:p>
        </p:txBody>
      </p:sp>
      <p:sp>
        <p:nvSpPr>
          <p:cNvPr id="19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72_Full Image without Header &amp; Footer">
    <p:spTree>
      <p:nvGrpSpPr>
        <p:cNvPr id="1" name=""/>
        <p:cNvGrpSpPr/>
        <p:nvPr/>
      </p:nvGrpSpPr>
      <p:grpSpPr>
        <a:xfrm>
          <a:off x="0" y="0"/>
          <a:ext cx="0" cy="0"/>
          <a:chOff x="0" y="0"/>
          <a:chExt cx="0" cy="0"/>
        </a:xfrm>
      </p:grpSpPr>
      <p:sp>
        <p:nvSpPr>
          <p:cNvPr id="198" name="Picture Placeholder 5"/>
          <p:cNvSpPr>
            <a:spLocks noGrp="1"/>
          </p:cNvSpPr>
          <p:nvPr>
            <p:ph type="pic" sz="quarter" idx="21"/>
          </p:nvPr>
        </p:nvSpPr>
        <p:spPr>
          <a:xfrm>
            <a:off x="890587" y="890587"/>
            <a:ext cx="4813527" cy="2723470"/>
          </a:xfrm>
          <a:prstGeom prst="rect">
            <a:avLst/>
          </a:prstGeom>
        </p:spPr>
        <p:txBody>
          <a:bodyPr lIns="91439" rIns="91439"/>
          <a:lstStyle/>
          <a:p>
            <a:endParaRPr/>
          </a:p>
        </p:txBody>
      </p:sp>
      <p:sp>
        <p:nvSpPr>
          <p:cNvPr id="19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55_Full Image without Header &amp; Footer">
    <p:spTree>
      <p:nvGrpSpPr>
        <p:cNvPr id="1" name=""/>
        <p:cNvGrpSpPr/>
        <p:nvPr/>
      </p:nvGrpSpPr>
      <p:grpSpPr>
        <a:xfrm>
          <a:off x="0" y="0"/>
          <a:ext cx="0" cy="0"/>
          <a:chOff x="0" y="0"/>
          <a:chExt cx="0" cy="0"/>
        </a:xfrm>
      </p:grpSpPr>
      <p:sp>
        <p:nvSpPr>
          <p:cNvPr id="206" name="Picture Placeholder 8"/>
          <p:cNvSpPr>
            <a:spLocks noGrp="1"/>
          </p:cNvSpPr>
          <p:nvPr>
            <p:ph type="pic" sz="quarter" idx="21"/>
          </p:nvPr>
        </p:nvSpPr>
        <p:spPr>
          <a:xfrm>
            <a:off x="8388059" y="3667042"/>
            <a:ext cx="2749325" cy="3190958"/>
          </a:xfrm>
          <a:prstGeom prst="rect">
            <a:avLst/>
          </a:prstGeom>
        </p:spPr>
        <p:txBody>
          <a:bodyPr lIns="91439" rIns="91439"/>
          <a:lstStyle/>
          <a:p>
            <a:endParaRPr/>
          </a:p>
        </p:txBody>
      </p:sp>
      <p:sp>
        <p:nvSpPr>
          <p:cNvPr id="207" name="Picture Placeholder 9"/>
          <p:cNvSpPr>
            <a:spLocks noGrp="1"/>
          </p:cNvSpPr>
          <p:nvPr>
            <p:ph type="pic" sz="quarter" idx="22"/>
          </p:nvPr>
        </p:nvSpPr>
        <p:spPr>
          <a:xfrm>
            <a:off x="6262415" y="1924050"/>
            <a:ext cx="2125645" cy="1742993"/>
          </a:xfrm>
          <a:prstGeom prst="rect">
            <a:avLst/>
          </a:prstGeom>
        </p:spPr>
        <p:txBody>
          <a:bodyPr lIns="91439" rIns="91439"/>
          <a:lstStyle/>
          <a:p>
            <a:endParaRPr/>
          </a:p>
        </p:txBody>
      </p:sp>
      <p:sp>
        <p:nvSpPr>
          <p:cNvPr id="20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52_Full Image without Header &amp; Footer">
    <p:spTree>
      <p:nvGrpSpPr>
        <p:cNvPr id="1" name=""/>
        <p:cNvGrpSpPr/>
        <p:nvPr/>
      </p:nvGrpSpPr>
      <p:grpSpPr>
        <a:xfrm>
          <a:off x="0" y="0"/>
          <a:ext cx="0" cy="0"/>
          <a:chOff x="0" y="0"/>
          <a:chExt cx="0" cy="0"/>
        </a:xfrm>
      </p:grpSpPr>
      <p:sp>
        <p:nvSpPr>
          <p:cNvPr id="1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a:extLst>
              <a:ext uri="{FF2B5EF4-FFF2-40B4-BE49-F238E27FC236}">
                <a16:creationId xmlns:a16="http://schemas.microsoft.com/office/drawing/2014/main" id="{D2F09EB6-E0A2-47C5-A66F-0D874F95A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7942" y="184599"/>
            <a:ext cx="1433267" cy="304118"/>
          </a:xfrm>
          <a:prstGeom prst="rect">
            <a:avLst/>
          </a:prstGeom>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53_Full Image without Header &amp; Footer">
    <p:spTree>
      <p:nvGrpSpPr>
        <p:cNvPr id="1" name=""/>
        <p:cNvGrpSpPr/>
        <p:nvPr/>
      </p:nvGrpSpPr>
      <p:grpSpPr>
        <a:xfrm>
          <a:off x="0" y="0"/>
          <a:ext cx="0" cy="0"/>
          <a:chOff x="0" y="0"/>
          <a:chExt cx="0" cy="0"/>
        </a:xfrm>
      </p:grpSpPr>
      <p:sp>
        <p:nvSpPr>
          <p:cNvPr id="215" name="Picture Placeholder 5"/>
          <p:cNvSpPr>
            <a:spLocks noGrp="1"/>
          </p:cNvSpPr>
          <p:nvPr>
            <p:ph type="pic" sz="quarter" idx="21"/>
          </p:nvPr>
        </p:nvSpPr>
        <p:spPr>
          <a:xfrm>
            <a:off x="1364340" y="1015998"/>
            <a:ext cx="3570518" cy="3570518"/>
          </a:xfrm>
          <a:prstGeom prst="rect">
            <a:avLst/>
          </a:prstGeom>
        </p:spPr>
        <p:txBody>
          <a:bodyPr lIns="91439" rIns="91439"/>
          <a:lstStyle/>
          <a:p>
            <a:endParaRPr/>
          </a:p>
        </p:txBody>
      </p:sp>
      <p:sp>
        <p:nvSpPr>
          <p:cNvPr id="21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50_Full Image without Header &amp; Footer">
    <p:spTree>
      <p:nvGrpSpPr>
        <p:cNvPr id="1" name=""/>
        <p:cNvGrpSpPr/>
        <p:nvPr/>
      </p:nvGrpSpPr>
      <p:grpSpPr>
        <a:xfrm>
          <a:off x="0" y="0"/>
          <a:ext cx="0" cy="0"/>
          <a:chOff x="0" y="0"/>
          <a:chExt cx="0" cy="0"/>
        </a:xfrm>
      </p:grpSpPr>
      <p:sp>
        <p:nvSpPr>
          <p:cNvPr id="223" name="Picture Placeholder 5"/>
          <p:cNvSpPr>
            <a:spLocks noGrp="1"/>
          </p:cNvSpPr>
          <p:nvPr>
            <p:ph type="pic" sz="quarter" idx="21"/>
          </p:nvPr>
        </p:nvSpPr>
        <p:spPr>
          <a:xfrm>
            <a:off x="6096000" y="890587"/>
            <a:ext cx="2495550" cy="5076826"/>
          </a:xfrm>
          <a:prstGeom prst="rect">
            <a:avLst/>
          </a:prstGeom>
        </p:spPr>
        <p:txBody>
          <a:bodyPr lIns="91439" rIns="91439"/>
          <a:lstStyle/>
          <a:p>
            <a:endParaRPr/>
          </a:p>
        </p:txBody>
      </p:sp>
      <p:sp>
        <p:nvSpPr>
          <p:cNvPr id="224" name="Picture Placeholder 6"/>
          <p:cNvSpPr>
            <a:spLocks noGrp="1"/>
          </p:cNvSpPr>
          <p:nvPr>
            <p:ph type="pic" sz="quarter" idx="22"/>
          </p:nvPr>
        </p:nvSpPr>
        <p:spPr>
          <a:xfrm>
            <a:off x="8809831" y="890586"/>
            <a:ext cx="2495551" cy="5076826"/>
          </a:xfrm>
          <a:prstGeom prst="rect">
            <a:avLst/>
          </a:prstGeom>
        </p:spPr>
        <p:txBody>
          <a:bodyPr lIns="91439" rIns="91439"/>
          <a:lstStyle/>
          <a:p>
            <a:endParaRPr/>
          </a:p>
        </p:txBody>
      </p:sp>
      <p:sp>
        <p:nvSpPr>
          <p:cNvPr id="2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60_Full Image without Header &amp; Footer">
    <p:spTree>
      <p:nvGrpSpPr>
        <p:cNvPr id="1" name=""/>
        <p:cNvGrpSpPr/>
        <p:nvPr/>
      </p:nvGrpSpPr>
      <p:grpSpPr>
        <a:xfrm>
          <a:off x="0" y="0"/>
          <a:ext cx="0" cy="0"/>
          <a:chOff x="0" y="0"/>
          <a:chExt cx="0" cy="0"/>
        </a:xfrm>
      </p:grpSpPr>
      <p:sp>
        <p:nvSpPr>
          <p:cNvPr id="232" name="Picture Placeholder 12"/>
          <p:cNvSpPr>
            <a:spLocks noGrp="1"/>
          </p:cNvSpPr>
          <p:nvPr>
            <p:ph type="pic" sz="quarter" idx="21"/>
          </p:nvPr>
        </p:nvSpPr>
        <p:spPr>
          <a:xfrm>
            <a:off x="890587" y="890586"/>
            <a:ext cx="2174209" cy="2174208"/>
          </a:xfrm>
          <a:prstGeom prst="rect">
            <a:avLst/>
          </a:prstGeom>
        </p:spPr>
        <p:txBody>
          <a:bodyPr lIns="91439" rIns="91439"/>
          <a:lstStyle/>
          <a:p>
            <a:endParaRPr/>
          </a:p>
        </p:txBody>
      </p:sp>
      <p:sp>
        <p:nvSpPr>
          <p:cNvPr id="233" name="Picture Placeholder 11"/>
          <p:cNvSpPr>
            <a:spLocks noGrp="1"/>
          </p:cNvSpPr>
          <p:nvPr>
            <p:ph type="pic" sz="quarter" idx="22"/>
          </p:nvPr>
        </p:nvSpPr>
        <p:spPr>
          <a:xfrm>
            <a:off x="3188368" y="890586"/>
            <a:ext cx="2174208" cy="2174208"/>
          </a:xfrm>
          <a:prstGeom prst="rect">
            <a:avLst/>
          </a:prstGeom>
        </p:spPr>
        <p:txBody>
          <a:bodyPr lIns="91439" rIns="91439"/>
          <a:lstStyle/>
          <a:p>
            <a:endParaRPr/>
          </a:p>
        </p:txBody>
      </p:sp>
      <p:sp>
        <p:nvSpPr>
          <p:cNvPr id="234" name="Picture Placeholder 10"/>
          <p:cNvSpPr>
            <a:spLocks noGrp="1"/>
          </p:cNvSpPr>
          <p:nvPr>
            <p:ph type="pic" sz="quarter" idx="23"/>
          </p:nvPr>
        </p:nvSpPr>
        <p:spPr>
          <a:xfrm>
            <a:off x="7248724" y="3657600"/>
            <a:ext cx="4052689" cy="2309812"/>
          </a:xfrm>
          <a:prstGeom prst="rect">
            <a:avLst/>
          </a:prstGeom>
        </p:spPr>
        <p:txBody>
          <a:bodyPr lIns="91439" rIns="91439"/>
          <a:lstStyle/>
          <a:p>
            <a:endParaRPr/>
          </a:p>
        </p:txBody>
      </p:sp>
      <p:sp>
        <p:nvSpPr>
          <p:cNvPr id="23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61_Full Image without Header &amp; Footer">
    <p:spTree>
      <p:nvGrpSpPr>
        <p:cNvPr id="1" name=""/>
        <p:cNvGrpSpPr/>
        <p:nvPr/>
      </p:nvGrpSpPr>
      <p:grpSpPr>
        <a:xfrm>
          <a:off x="0" y="0"/>
          <a:ext cx="0" cy="0"/>
          <a:chOff x="0" y="0"/>
          <a:chExt cx="0" cy="0"/>
        </a:xfrm>
      </p:grpSpPr>
      <p:sp>
        <p:nvSpPr>
          <p:cNvPr id="242" name="Picture Placeholder 6"/>
          <p:cNvSpPr>
            <a:spLocks noGrp="1"/>
          </p:cNvSpPr>
          <p:nvPr>
            <p:ph type="pic" sz="half" idx="21"/>
          </p:nvPr>
        </p:nvSpPr>
        <p:spPr>
          <a:xfrm>
            <a:off x="890587" y="890587"/>
            <a:ext cx="6206499" cy="3983418"/>
          </a:xfrm>
          <a:prstGeom prst="rect">
            <a:avLst/>
          </a:prstGeom>
        </p:spPr>
        <p:txBody>
          <a:bodyPr lIns="91439" rIns="91439"/>
          <a:lstStyle/>
          <a:p>
            <a:endParaRPr/>
          </a:p>
        </p:txBody>
      </p:sp>
      <p:sp>
        <p:nvSpPr>
          <p:cNvPr id="24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62_Full Image without Header &amp; Footer">
    <p:spTree>
      <p:nvGrpSpPr>
        <p:cNvPr id="1" name=""/>
        <p:cNvGrpSpPr/>
        <p:nvPr/>
      </p:nvGrpSpPr>
      <p:grpSpPr>
        <a:xfrm>
          <a:off x="0" y="0"/>
          <a:ext cx="0" cy="0"/>
          <a:chOff x="0" y="0"/>
          <a:chExt cx="0" cy="0"/>
        </a:xfrm>
      </p:grpSpPr>
      <p:sp>
        <p:nvSpPr>
          <p:cNvPr id="250" name="Picture Placeholder 4"/>
          <p:cNvSpPr>
            <a:spLocks noGrp="1"/>
          </p:cNvSpPr>
          <p:nvPr>
            <p:ph type="pic" idx="21"/>
          </p:nvPr>
        </p:nvSpPr>
        <p:spPr>
          <a:xfrm>
            <a:off x="0" y="1866900"/>
            <a:ext cx="7823200" cy="4991100"/>
          </a:xfrm>
          <a:prstGeom prst="rect">
            <a:avLst/>
          </a:prstGeom>
        </p:spPr>
        <p:txBody>
          <a:bodyPr lIns="91439" rIns="91439"/>
          <a:lstStyle/>
          <a:p>
            <a:endParaRPr/>
          </a:p>
        </p:txBody>
      </p:sp>
      <p:sp>
        <p:nvSpPr>
          <p:cNvPr id="25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63_Full Image without Header &amp; Footer">
    <p:spTree>
      <p:nvGrpSpPr>
        <p:cNvPr id="1" name=""/>
        <p:cNvGrpSpPr/>
        <p:nvPr/>
      </p:nvGrpSpPr>
      <p:grpSpPr>
        <a:xfrm>
          <a:off x="0" y="0"/>
          <a:ext cx="0" cy="0"/>
          <a:chOff x="0" y="0"/>
          <a:chExt cx="0" cy="0"/>
        </a:xfrm>
      </p:grpSpPr>
      <p:sp>
        <p:nvSpPr>
          <p:cNvPr id="258" name="Picture Placeholder 11"/>
          <p:cNvSpPr>
            <a:spLocks noGrp="1"/>
          </p:cNvSpPr>
          <p:nvPr>
            <p:ph type="pic" sz="quarter" idx="21"/>
          </p:nvPr>
        </p:nvSpPr>
        <p:spPr>
          <a:xfrm>
            <a:off x="4673600" y="3187700"/>
            <a:ext cx="3898900" cy="2603500"/>
          </a:xfrm>
          <a:prstGeom prst="rect">
            <a:avLst/>
          </a:prstGeom>
        </p:spPr>
        <p:txBody>
          <a:bodyPr lIns="91439" rIns="91439"/>
          <a:lstStyle/>
          <a:p>
            <a:endParaRPr/>
          </a:p>
        </p:txBody>
      </p:sp>
      <p:sp>
        <p:nvSpPr>
          <p:cNvPr id="259" name="Picture Placeholder 12"/>
          <p:cNvSpPr>
            <a:spLocks noGrp="1"/>
          </p:cNvSpPr>
          <p:nvPr>
            <p:ph type="pic" sz="quarter" idx="22"/>
          </p:nvPr>
        </p:nvSpPr>
        <p:spPr>
          <a:xfrm>
            <a:off x="8699500" y="3187700"/>
            <a:ext cx="3492500" cy="2603500"/>
          </a:xfrm>
          <a:prstGeom prst="rect">
            <a:avLst/>
          </a:prstGeom>
        </p:spPr>
        <p:txBody>
          <a:bodyPr lIns="91439" rIns="91439"/>
          <a:lstStyle/>
          <a:p>
            <a:endParaRPr/>
          </a:p>
        </p:txBody>
      </p:sp>
      <p:sp>
        <p:nvSpPr>
          <p:cNvPr id="260" name="Picture Placeholder 10"/>
          <p:cNvSpPr>
            <a:spLocks noGrp="1"/>
          </p:cNvSpPr>
          <p:nvPr>
            <p:ph type="pic" sz="quarter" idx="23"/>
          </p:nvPr>
        </p:nvSpPr>
        <p:spPr>
          <a:xfrm>
            <a:off x="0" y="3187700"/>
            <a:ext cx="4546600" cy="2603500"/>
          </a:xfrm>
          <a:prstGeom prst="rect">
            <a:avLst/>
          </a:prstGeom>
        </p:spPr>
        <p:txBody>
          <a:bodyPr lIns="91439" rIns="91439"/>
          <a:lstStyle/>
          <a:p>
            <a:endParaRPr/>
          </a:p>
        </p:txBody>
      </p:sp>
      <p:sp>
        <p:nvSpPr>
          <p:cNvPr id="26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64_Full Image without Header &amp; Footer">
    <p:spTree>
      <p:nvGrpSpPr>
        <p:cNvPr id="1" name=""/>
        <p:cNvGrpSpPr/>
        <p:nvPr/>
      </p:nvGrpSpPr>
      <p:grpSpPr>
        <a:xfrm>
          <a:off x="0" y="0"/>
          <a:ext cx="0" cy="0"/>
          <a:chOff x="0" y="0"/>
          <a:chExt cx="0" cy="0"/>
        </a:xfrm>
      </p:grpSpPr>
      <p:sp>
        <p:nvSpPr>
          <p:cNvPr id="268" name="Picture Placeholder 24"/>
          <p:cNvSpPr>
            <a:spLocks noGrp="1"/>
          </p:cNvSpPr>
          <p:nvPr>
            <p:ph type="pic" sz="quarter" idx="21"/>
          </p:nvPr>
        </p:nvSpPr>
        <p:spPr>
          <a:xfrm>
            <a:off x="6667500" y="1"/>
            <a:ext cx="2704239" cy="4377653"/>
          </a:xfrm>
          <a:prstGeom prst="rect">
            <a:avLst/>
          </a:prstGeom>
        </p:spPr>
        <p:txBody>
          <a:bodyPr lIns="91439" rIns="91439"/>
          <a:lstStyle/>
          <a:p>
            <a:endParaRPr/>
          </a:p>
        </p:txBody>
      </p:sp>
      <p:sp>
        <p:nvSpPr>
          <p:cNvPr id="269" name="Picture Placeholder 25"/>
          <p:cNvSpPr>
            <a:spLocks noGrp="1"/>
          </p:cNvSpPr>
          <p:nvPr>
            <p:ph type="pic" sz="quarter" idx="22"/>
          </p:nvPr>
        </p:nvSpPr>
        <p:spPr>
          <a:xfrm>
            <a:off x="9483298" y="1"/>
            <a:ext cx="2708702" cy="3159407"/>
          </a:xfrm>
          <a:prstGeom prst="rect">
            <a:avLst/>
          </a:prstGeom>
        </p:spPr>
        <p:txBody>
          <a:bodyPr lIns="91439" rIns="91439"/>
          <a:lstStyle/>
          <a:p>
            <a:endParaRPr/>
          </a:p>
        </p:txBody>
      </p:sp>
      <p:sp>
        <p:nvSpPr>
          <p:cNvPr id="270" name="Picture Placeholder 26"/>
          <p:cNvSpPr>
            <a:spLocks noGrp="1"/>
          </p:cNvSpPr>
          <p:nvPr>
            <p:ph type="pic" sz="quarter" idx="23"/>
          </p:nvPr>
        </p:nvSpPr>
        <p:spPr>
          <a:xfrm>
            <a:off x="9483298" y="3270968"/>
            <a:ext cx="2708702" cy="3587803"/>
          </a:xfrm>
          <a:prstGeom prst="rect">
            <a:avLst/>
          </a:prstGeom>
        </p:spPr>
        <p:txBody>
          <a:bodyPr lIns="91439" rIns="91439"/>
          <a:lstStyle/>
          <a:p>
            <a:endParaRPr/>
          </a:p>
        </p:txBody>
      </p:sp>
      <p:sp>
        <p:nvSpPr>
          <p:cNvPr id="271" name="Picture Placeholder 27"/>
          <p:cNvSpPr>
            <a:spLocks noGrp="1"/>
          </p:cNvSpPr>
          <p:nvPr>
            <p:ph type="pic" sz="quarter" idx="24"/>
          </p:nvPr>
        </p:nvSpPr>
        <p:spPr>
          <a:xfrm>
            <a:off x="6667500" y="4489215"/>
            <a:ext cx="2704239" cy="2369556"/>
          </a:xfrm>
          <a:prstGeom prst="rect">
            <a:avLst/>
          </a:prstGeom>
        </p:spPr>
        <p:txBody>
          <a:bodyPr lIns="91439" rIns="91439"/>
          <a:lstStyle/>
          <a:p>
            <a:endParaRPr/>
          </a:p>
        </p:txBody>
      </p:sp>
      <p:sp>
        <p:nvSpPr>
          <p:cNvPr id="27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65_Full Image without Header &amp; Footer">
    <p:spTree>
      <p:nvGrpSpPr>
        <p:cNvPr id="1" name=""/>
        <p:cNvGrpSpPr/>
        <p:nvPr/>
      </p:nvGrpSpPr>
      <p:grpSpPr>
        <a:xfrm>
          <a:off x="0" y="0"/>
          <a:ext cx="0" cy="0"/>
          <a:chOff x="0" y="0"/>
          <a:chExt cx="0" cy="0"/>
        </a:xfrm>
      </p:grpSpPr>
      <p:sp>
        <p:nvSpPr>
          <p:cNvPr id="279" name="Picture Placeholder 7"/>
          <p:cNvSpPr>
            <a:spLocks noGrp="1"/>
          </p:cNvSpPr>
          <p:nvPr>
            <p:ph type="pic" sz="quarter" idx="21"/>
          </p:nvPr>
        </p:nvSpPr>
        <p:spPr>
          <a:xfrm>
            <a:off x="0" y="1244600"/>
            <a:ext cx="4089400" cy="2184400"/>
          </a:xfrm>
          <a:prstGeom prst="rect">
            <a:avLst/>
          </a:prstGeom>
        </p:spPr>
        <p:txBody>
          <a:bodyPr lIns="91439" rIns="91439"/>
          <a:lstStyle/>
          <a:p>
            <a:endParaRPr/>
          </a:p>
        </p:txBody>
      </p:sp>
      <p:sp>
        <p:nvSpPr>
          <p:cNvPr id="28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70_Full Image without Header &amp; Footer">
    <p:spTree>
      <p:nvGrpSpPr>
        <p:cNvPr id="1" name=""/>
        <p:cNvGrpSpPr/>
        <p:nvPr/>
      </p:nvGrpSpPr>
      <p:grpSpPr>
        <a:xfrm>
          <a:off x="0" y="0"/>
          <a:ext cx="0" cy="0"/>
          <a:chOff x="0" y="0"/>
          <a:chExt cx="0" cy="0"/>
        </a:xfrm>
      </p:grpSpPr>
      <p:sp>
        <p:nvSpPr>
          <p:cNvPr id="325" name="Picture Placeholder 10"/>
          <p:cNvSpPr>
            <a:spLocks noGrp="1"/>
          </p:cNvSpPr>
          <p:nvPr>
            <p:ph type="pic" sz="quarter" idx="21"/>
          </p:nvPr>
        </p:nvSpPr>
        <p:spPr>
          <a:xfrm>
            <a:off x="5358641" y="4354945"/>
            <a:ext cx="1474719" cy="1474719"/>
          </a:xfrm>
          <a:prstGeom prst="rect">
            <a:avLst/>
          </a:prstGeom>
        </p:spPr>
        <p:txBody>
          <a:bodyPr lIns="91439" rIns="91439"/>
          <a:lstStyle/>
          <a:p>
            <a:endParaRPr/>
          </a:p>
        </p:txBody>
      </p:sp>
      <p:sp>
        <p:nvSpPr>
          <p:cNvPr id="326" name="Picture Placeholder 13"/>
          <p:cNvSpPr>
            <a:spLocks noGrp="1"/>
          </p:cNvSpPr>
          <p:nvPr>
            <p:ph type="pic" sz="quarter" idx="22"/>
          </p:nvPr>
        </p:nvSpPr>
        <p:spPr>
          <a:xfrm>
            <a:off x="3086100" y="1780962"/>
            <a:ext cx="1474719" cy="1474720"/>
          </a:xfrm>
          <a:prstGeom prst="rect">
            <a:avLst/>
          </a:prstGeom>
        </p:spPr>
        <p:txBody>
          <a:bodyPr lIns="91439" rIns="91439"/>
          <a:lstStyle/>
          <a:p>
            <a:endParaRPr/>
          </a:p>
        </p:txBody>
      </p:sp>
      <p:sp>
        <p:nvSpPr>
          <p:cNvPr id="327" name="Picture Placeholder 14"/>
          <p:cNvSpPr>
            <a:spLocks noGrp="1"/>
          </p:cNvSpPr>
          <p:nvPr>
            <p:ph type="pic" sz="quarter" idx="23"/>
          </p:nvPr>
        </p:nvSpPr>
        <p:spPr>
          <a:xfrm>
            <a:off x="833871" y="4354945"/>
            <a:ext cx="1474719" cy="1474719"/>
          </a:xfrm>
          <a:prstGeom prst="rect">
            <a:avLst/>
          </a:prstGeom>
        </p:spPr>
        <p:txBody>
          <a:bodyPr lIns="91439" rIns="91439"/>
          <a:lstStyle/>
          <a:p>
            <a:endParaRPr/>
          </a:p>
        </p:txBody>
      </p:sp>
      <p:sp>
        <p:nvSpPr>
          <p:cNvPr id="32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51_Full Image without Header &amp; Footer">
    <p:spTree>
      <p:nvGrpSpPr>
        <p:cNvPr id="1" name=""/>
        <p:cNvGrpSpPr/>
        <p:nvPr/>
      </p:nvGrpSpPr>
      <p:grpSpPr>
        <a:xfrm>
          <a:off x="0" y="0"/>
          <a:ext cx="0" cy="0"/>
          <a:chOff x="0" y="0"/>
          <a:chExt cx="0" cy="0"/>
        </a:xfrm>
      </p:grpSpPr>
      <p:sp>
        <p:nvSpPr>
          <p:cNvPr id="335" name="Picture Placeholder 10"/>
          <p:cNvSpPr>
            <a:spLocks noGrp="1"/>
          </p:cNvSpPr>
          <p:nvPr>
            <p:ph type="pic" sz="quarter" idx="21"/>
          </p:nvPr>
        </p:nvSpPr>
        <p:spPr>
          <a:xfrm>
            <a:off x="890587" y="890587"/>
            <a:ext cx="2538415" cy="2538414"/>
          </a:xfrm>
          <a:prstGeom prst="rect">
            <a:avLst/>
          </a:prstGeom>
        </p:spPr>
        <p:txBody>
          <a:bodyPr lIns="91439" rIns="91439"/>
          <a:lstStyle/>
          <a:p>
            <a:endParaRPr/>
          </a:p>
        </p:txBody>
      </p:sp>
      <p:sp>
        <p:nvSpPr>
          <p:cNvPr id="336" name="Picture Placeholder 9"/>
          <p:cNvSpPr>
            <a:spLocks noGrp="1"/>
          </p:cNvSpPr>
          <p:nvPr>
            <p:ph type="pic" sz="quarter" idx="22"/>
          </p:nvPr>
        </p:nvSpPr>
        <p:spPr>
          <a:xfrm>
            <a:off x="3429001" y="3429000"/>
            <a:ext cx="2538414" cy="2538414"/>
          </a:xfrm>
          <a:prstGeom prst="rect">
            <a:avLst/>
          </a:prstGeom>
        </p:spPr>
        <p:txBody>
          <a:bodyPr lIns="91439" rIns="91439"/>
          <a:lstStyle/>
          <a:p>
            <a:endParaRPr/>
          </a:p>
        </p:txBody>
      </p:sp>
      <p:sp>
        <p:nvSpPr>
          <p:cNvPr id="33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75_Full Image without Header &amp; Footer">
    <p:spTree>
      <p:nvGrpSpPr>
        <p:cNvPr id="1" name=""/>
        <p:cNvGrpSpPr/>
        <p:nvPr/>
      </p:nvGrpSpPr>
      <p:grpSpPr>
        <a:xfrm>
          <a:off x="0" y="0"/>
          <a:ext cx="0" cy="0"/>
          <a:chOff x="0" y="0"/>
          <a:chExt cx="0" cy="0"/>
        </a:xfrm>
      </p:grpSpPr>
      <p:sp>
        <p:nvSpPr>
          <p:cNvPr id="26" name="Picture Placeholder 4"/>
          <p:cNvSpPr>
            <a:spLocks noGrp="1"/>
          </p:cNvSpPr>
          <p:nvPr>
            <p:ph type="pic" sz="half" idx="21"/>
          </p:nvPr>
        </p:nvSpPr>
        <p:spPr>
          <a:xfrm>
            <a:off x="890587" y="1258348"/>
            <a:ext cx="4278313" cy="5599653"/>
          </a:xfrm>
          <a:prstGeom prst="rect">
            <a:avLst/>
          </a:prstGeom>
        </p:spPr>
        <p:txBody>
          <a:bodyPr lIns="91439" rIns="91439"/>
          <a:lstStyle/>
          <a:p>
            <a:endParaRPr/>
          </a:p>
        </p:txBody>
      </p:sp>
      <p:sp>
        <p:nvSpPr>
          <p:cNvPr id="2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86_Full Image without Header &amp; Footer">
    <p:spTree>
      <p:nvGrpSpPr>
        <p:cNvPr id="1" name=""/>
        <p:cNvGrpSpPr/>
        <p:nvPr/>
      </p:nvGrpSpPr>
      <p:grpSpPr>
        <a:xfrm>
          <a:off x="0" y="0"/>
          <a:ext cx="0" cy="0"/>
          <a:chOff x="0" y="0"/>
          <a:chExt cx="0" cy="0"/>
        </a:xfrm>
      </p:grpSpPr>
      <p:sp>
        <p:nvSpPr>
          <p:cNvPr id="369" name="Picture Placeholder 10"/>
          <p:cNvSpPr>
            <a:spLocks noGrp="1"/>
          </p:cNvSpPr>
          <p:nvPr>
            <p:ph type="pic" sz="quarter" idx="21"/>
          </p:nvPr>
        </p:nvSpPr>
        <p:spPr>
          <a:xfrm>
            <a:off x="5857875" y="1844525"/>
            <a:ext cx="2447925" cy="3308500"/>
          </a:xfrm>
          <a:prstGeom prst="rect">
            <a:avLst/>
          </a:prstGeom>
        </p:spPr>
        <p:txBody>
          <a:bodyPr lIns="91439" rIns="91439"/>
          <a:lstStyle/>
          <a:p>
            <a:endParaRPr/>
          </a:p>
        </p:txBody>
      </p:sp>
      <p:sp>
        <p:nvSpPr>
          <p:cNvPr id="37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88_Full Image without Header &amp; Footer">
    <p:spTree>
      <p:nvGrpSpPr>
        <p:cNvPr id="1" name=""/>
        <p:cNvGrpSpPr/>
        <p:nvPr/>
      </p:nvGrpSpPr>
      <p:grpSpPr>
        <a:xfrm>
          <a:off x="0" y="0"/>
          <a:ext cx="0" cy="0"/>
          <a:chOff x="0" y="0"/>
          <a:chExt cx="0" cy="0"/>
        </a:xfrm>
      </p:grpSpPr>
      <p:sp>
        <p:nvSpPr>
          <p:cNvPr id="385" name="Picture Placeholder 4"/>
          <p:cNvSpPr>
            <a:spLocks noGrp="1"/>
          </p:cNvSpPr>
          <p:nvPr>
            <p:ph type="pic" sz="quarter" idx="21"/>
          </p:nvPr>
        </p:nvSpPr>
        <p:spPr>
          <a:xfrm>
            <a:off x="-1" y="2124075"/>
            <a:ext cx="2952751" cy="4733908"/>
          </a:xfrm>
          <a:prstGeom prst="rect">
            <a:avLst/>
          </a:prstGeom>
        </p:spPr>
        <p:txBody>
          <a:bodyPr lIns="91439" rIns="91439"/>
          <a:lstStyle/>
          <a:p>
            <a:endParaRPr/>
          </a:p>
        </p:txBody>
      </p:sp>
      <p:sp>
        <p:nvSpPr>
          <p:cNvPr id="38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93_Full Image without Header &amp; Footer">
    <p:spTree>
      <p:nvGrpSpPr>
        <p:cNvPr id="1" name=""/>
        <p:cNvGrpSpPr/>
        <p:nvPr/>
      </p:nvGrpSpPr>
      <p:grpSpPr>
        <a:xfrm>
          <a:off x="0" y="0"/>
          <a:ext cx="0" cy="0"/>
          <a:chOff x="0" y="0"/>
          <a:chExt cx="0" cy="0"/>
        </a:xfrm>
      </p:grpSpPr>
      <p:sp>
        <p:nvSpPr>
          <p:cNvPr id="409" name="Freeform 6"/>
          <p:cNvSpPr>
            <a:spLocks noGrp="1"/>
          </p:cNvSpPr>
          <p:nvPr>
            <p:ph type="pic" sz="quarter" idx="21"/>
          </p:nvPr>
        </p:nvSpPr>
        <p:spPr>
          <a:xfrm>
            <a:off x="7613763" y="890587"/>
            <a:ext cx="3687650" cy="2552701"/>
          </a:xfrm>
          <a:prstGeom prst="rect">
            <a:avLst/>
          </a:prstGeom>
        </p:spPr>
        <p:txBody>
          <a:bodyPr lIns="91439" rIns="91439"/>
          <a:lstStyle/>
          <a:p>
            <a:endParaRPr/>
          </a:p>
        </p:txBody>
      </p:sp>
      <p:sp>
        <p:nvSpPr>
          <p:cNvPr id="410" name="Freeform 7"/>
          <p:cNvSpPr>
            <a:spLocks noGrp="1"/>
          </p:cNvSpPr>
          <p:nvPr>
            <p:ph type="pic" sz="quarter" idx="22"/>
          </p:nvPr>
        </p:nvSpPr>
        <p:spPr>
          <a:xfrm>
            <a:off x="3638663" y="890587"/>
            <a:ext cx="3687650" cy="2552701"/>
          </a:xfrm>
          <a:prstGeom prst="rect">
            <a:avLst/>
          </a:prstGeom>
        </p:spPr>
        <p:txBody>
          <a:bodyPr lIns="91439" rIns="91439"/>
          <a:lstStyle/>
          <a:p>
            <a:endParaRPr/>
          </a:p>
        </p:txBody>
      </p:sp>
      <p:sp>
        <p:nvSpPr>
          <p:cNvPr id="41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94_Full Image without Header &amp; Footer">
    <p:spTree>
      <p:nvGrpSpPr>
        <p:cNvPr id="1" name=""/>
        <p:cNvGrpSpPr/>
        <p:nvPr/>
      </p:nvGrpSpPr>
      <p:grpSpPr>
        <a:xfrm>
          <a:off x="0" y="0"/>
          <a:ext cx="0" cy="0"/>
          <a:chOff x="0" y="0"/>
          <a:chExt cx="0" cy="0"/>
        </a:xfrm>
      </p:grpSpPr>
      <p:sp>
        <p:nvSpPr>
          <p:cNvPr id="418" name="Picture Placeholder 14"/>
          <p:cNvSpPr>
            <a:spLocks noGrp="1"/>
          </p:cNvSpPr>
          <p:nvPr>
            <p:ph type="pic" sz="quarter" idx="21"/>
          </p:nvPr>
        </p:nvSpPr>
        <p:spPr>
          <a:xfrm>
            <a:off x="4043731" y="0"/>
            <a:ext cx="2763716" cy="4467225"/>
          </a:xfrm>
          <a:prstGeom prst="rect">
            <a:avLst/>
          </a:prstGeom>
        </p:spPr>
        <p:txBody>
          <a:bodyPr lIns="91439" rIns="91439"/>
          <a:lstStyle/>
          <a:p>
            <a:endParaRPr/>
          </a:p>
        </p:txBody>
      </p:sp>
      <p:sp>
        <p:nvSpPr>
          <p:cNvPr id="419" name="Picture Placeholder 13"/>
          <p:cNvSpPr>
            <a:spLocks noGrp="1"/>
          </p:cNvSpPr>
          <p:nvPr>
            <p:ph type="pic" sz="quarter" idx="22"/>
          </p:nvPr>
        </p:nvSpPr>
        <p:spPr>
          <a:xfrm>
            <a:off x="6807445" y="0"/>
            <a:ext cx="2763716" cy="4467225"/>
          </a:xfrm>
          <a:prstGeom prst="rect">
            <a:avLst/>
          </a:prstGeom>
        </p:spPr>
        <p:txBody>
          <a:bodyPr lIns="91439" rIns="91439"/>
          <a:lstStyle/>
          <a:p>
            <a:endParaRPr/>
          </a:p>
        </p:txBody>
      </p:sp>
      <p:sp>
        <p:nvSpPr>
          <p:cNvPr id="420" name="Picture Placeholder 12"/>
          <p:cNvSpPr>
            <a:spLocks noGrp="1"/>
          </p:cNvSpPr>
          <p:nvPr>
            <p:ph type="pic" sz="quarter" idx="23"/>
          </p:nvPr>
        </p:nvSpPr>
        <p:spPr>
          <a:xfrm>
            <a:off x="9571160" y="0"/>
            <a:ext cx="2620841" cy="4467225"/>
          </a:xfrm>
          <a:prstGeom prst="rect">
            <a:avLst/>
          </a:prstGeom>
        </p:spPr>
        <p:txBody>
          <a:bodyPr lIns="91439" rIns="91439"/>
          <a:lstStyle/>
          <a:p>
            <a:endParaRPr/>
          </a:p>
        </p:txBody>
      </p:sp>
      <p:sp>
        <p:nvSpPr>
          <p:cNvPr id="42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95_Full Image without Header &amp; Footer">
    <p:spTree>
      <p:nvGrpSpPr>
        <p:cNvPr id="1" name=""/>
        <p:cNvGrpSpPr/>
        <p:nvPr/>
      </p:nvGrpSpPr>
      <p:grpSpPr>
        <a:xfrm>
          <a:off x="0" y="0"/>
          <a:ext cx="0" cy="0"/>
          <a:chOff x="0" y="0"/>
          <a:chExt cx="0" cy="0"/>
        </a:xfrm>
      </p:grpSpPr>
      <p:sp>
        <p:nvSpPr>
          <p:cNvPr id="428" name="Picture Placeholder 16"/>
          <p:cNvSpPr>
            <a:spLocks noGrp="1"/>
          </p:cNvSpPr>
          <p:nvPr>
            <p:ph type="pic" sz="half" idx="21"/>
          </p:nvPr>
        </p:nvSpPr>
        <p:spPr>
          <a:xfrm>
            <a:off x="0" y="0"/>
            <a:ext cx="3048000" cy="6858000"/>
          </a:xfrm>
          <a:prstGeom prst="rect">
            <a:avLst/>
          </a:prstGeom>
        </p:spPr>
        <p:txBody>
          <a:bodyPr lIns="91439" rIns="91439"/>
          <a:lstStyle/>
          <a:p>
            <a:endParaRPr/>
          </a:p>
        </p:txBody>
      </p:sp>
      <p:sp>
        <p:nvSpPr>
          <p:cNvPr id="429" name="Picture Placeholder 17"/>
          <p:cNvSpPr>
            <a:spLocks noGrp="1"/>
          </p:cNvSpPr>
          <p:nvPr>
            <p:ph type="pic" sz="half" idx="22"/>
          </p:nvPr>
        </p:nvSpPr>
        <p:spPr>
          <a:xfrm>
            <a:off x="3048000" y="0"/>
            <a:ext cx="3048000" cy="6858000"/>
          </a:xfrm>
          <a:prstGeom prst="rect">
            <a:avLst/>
          </a:prstGeom>
        </p:spPr>
        <p:txBody>
          <a:bodyPr lIns="91439" rIns="91439"/>
          <a:lstStyle/>
          <a:p>
            <a:endParaRPr/>
          </a:p>
        </p:txBody>
      </p:sp>
      <p:sp>
        <p:nvSpPr>
          <p:cNvPr id="430" name="Picture Placeholder 18"/>
          <p:cNvSpPr>
            <a:spLocks noGrp="1"/>
          </p:cNvSpPr>
          <p:nvPr>
            <p:ph type="pic" sz="quarter" idx="23"/>
          </p:nvPr>
        </p:nvSpPr>
        <p:spPr>
          <a:xfrm>
            <a:off x="6096000" y="0"/>
            <a:ext cx="3048000" cy="3429000"/>
          </a:xfrm>
          <a:prstGeom prst="rect">
            <a:avLst/>
          </a:prstGeom>
        </p:spPr>
        <p:txBody>
          <a:bodyPr lIns="91439" rIns="91439"/>
          <a:lstStyle/>
          <a:p>
            <a:endParaRPr/>
          </a:p>
        </p:txBody>
      </p:sp>
      <p:sp>
        <p:nvSpPr>
          <p:cNvPr id="431" name="Picture Placeholder 22"/>
          <p:cNvSpPr>
            <a:spLocks noGrp="1"/>
          </p:cNvSpPr>
          <p:nvPr>
            <p:ph type="pic" sz="quarter" idx="24"/>
          </p:nvPr>
        </p:nvSpPr>
        <p:spPr>
          <a:xfrm>
            <a:off x="6096000" y="3429000"/>
            <a:ext cx="3048000" cy="3429000"/>
          </a:xfrm>
          <a:prstGeom prst="rect">
            <a:avLst/>
          </a:prstGeom>
        </p:spPr>
        <p:txBody>
          <a:bodyPr lIns="91439" rIns="91439"/>
          <a:lstStyle/>
          <a:p>
            <a:endParaRPr/>
          </a:p>
        </p:txBody>
      </p:sp>
      <p:sp>
        <p:nvSpPr>
          <p:cNvPr id="432" name="Picture Placeholder 23"/>
          <p:cNvSpPr>
            <a:spLocks noGrp="1"/>
          </p:cNvSpPr>
          <p:nvPr>
            <p:ph type="pic" sz="quarter" idx="25"/>
          </p:nvPr>
        </p:nvSpPr>
        <p:spPr>
          <a:xfrm>
            <a:off x="9144000" y="3429000"/>
            <a:ext cx="3048000" cy="3429000"/>
          </a:xfrm>
          <a:prstGeom prst="rect">
            <a:avLst/>
          </a:prstGeom>
        </p:spPr>
        <p:txBody>
          <a:bodyPr lIns="91439" rIns="91439"/>
          <a:lstStyle/>
          <a:p>
            <a:endParaRPr/>
          </a:p>
        </p:txBody>
      </p:sp>
      <p:sp>
        <p:nvSpPr>
          <p:cNvPr id="433" name="Picture Placeholder 19"/>
          <p:cNvSpPr>
            <a:spLocks noGrp="1"/>
          </p:cNvSpPr>
          <p:nvPr>
            <p:ph type="pic" sz="quarter" idx="26"/>
          </p:nvPr>
        </p:nvSpPr>
        <p:spPr>
          <a:xfrm>
            <a:off x="9144000" y="0"/>
            <a:ext cx="3048000" cy="3429000"/>
          </a:xfrm>
          <a:prstGeom prst="rect">
            <a:avLst/>
          </a:prstGeom>
        </p:spPr>
        <p:txBody>
          <a:bodyPr lIns="91439" rIns="91439"/>
          <a:lstStyle/>
          <a:p>
            <a:endParaRPr/>
          </a:p>
        </p:txBody>
      </p:sp>
      <p:sp>
        <p:nvSpPr>
          <p:cNvPr id="43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96_Full Image without Header &amp; Footer">
    <p:spTree>
      <p:nvGrpSpPr>
        <p:cNvPr id="1" name=""/>
        <p:cNvGrpSpPr/>
        <p:nvPr/>
      </p:nvGrpSpPr>
      <p:grpSpPr>
        <a:xfrm>
          <a:off x="0" y="0"/>
          <a:ext cx="0" cy="0"/>
          <a:chOff x="0" y="0"/>
          <a:chExt cx="0" cy="0"/>
        </a:xfrm>
      </p:grpSpPr>
      <p:sp>
        <p:nvSpPr>
          <p:cNvPr id="441" name="Picture Placeholder 7"/>
          <p:cNvSpPr>
            <a:spLocks noGrp="1"/>
          </p:cNvSpPr>
          <p:nvPr>
            <p:ph type="pic" sz="quarter" idx="21"/>
          </p:nvPr>
        </p:nvSpPr>
        <p:spPr>
          <a:xfrm>
            <a:off x="4667250" y="2514601"/>
            <a:ext cx="2857500" cy="4343399"/>
          </a:xfrm>
          <a:prstGeom prst="rect">
            <a:avLst/>
          </a:prstGeom>
        </p:spPr>
        <p:txBody>
          <a:bodyPr lIns="91439" rIns="91439"/>
          <a:lstStyle/>
          <a:p>
            <a:endParaRPr/>
          </a:p>
        </p:txBody>
      </p:sp>
      <p:sp>
        <p:nvSpPr>
          <p:cNvPr id="442" name="Picture Placeholder 5"/>
          <p:cNvSpPr>
            <a:spLocks noGrp="1"/>
          </p:cNvSpPr>
          <p:nvPr>
            <p:ph type="pic" sz="quarter" idx="22"/>
          </p:nvPr>
        </p:nvSpPr>
        <p:spPr>
          <a:xfrm>
            <a:off x="7524750" y="1"/>
            <a:ext cx="2286000" cy="2514601"/>
          </a:xfrm>
          <a:prstGeom prst="rect">
            <a:avLst/>
          </a:prstGeom>
        </p:spPr>
        <p:txBody>
          <a:bodyPr lIns="91439" rIns="91439"/>
          <a:lstStyle/>
          <a:p>
            <a:endParaRPr/>
          </a:p>
        </p:txBody>
      </p:sp>
      <p:sp>
        <p:nvSpPr>
          <p:cNvPr id="44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48_Full Image without Header &amp; Footer">
    <p:spTree>
      <p:nvGrpSpPr>
        <p:cNvPr id="1" name=""/>
        <p:cNvGrpSpPr/>
        <p:nvPr/>
      </p:nvGrpSpPr>
      <p:grpSpPr>
        <a:xfrm>
          <a:off x="0" y="0"/>
          <a:ext cx="0" cy="0"/>
          <a:chOff x="0" y="0"/>
          <a:chExt cx="0" cy="0"/>
        </a:xfrm>
      </p:grpSpPr>
      <p:sp>
        <p:nvSpPr>
          <p:cNvPr id="11" name="Picture Placeholder 2"/>
          <p:cNvSpPr>
            <a:spLocks noGrp="1"/>
          </p:cNvSpPr>
          <p:nvPr>
            <p:ph type="pic" idx="21"/>
          </p:nvPr>
        </p:nvSpPr>
        <p:spPr>
          <a:xfrm>
            <a:off x="0" y="0"/>
            <a:ext cx="12192000" cy="6858000"/>
          </a:xfrm>
          <a:prstGeom prst="rect">
            <a:avLst/>
          </a:prstGeom>
        </p:spPr>
        <p:txBody>
          <a:bodyPr lIns="91439" rIns="91439"/>
          <a:lstStyle/>
          <a:p>
            <a:endParaRPr/>
          </a:p>
        </p:txBody>
      </p:sp>
      <p:sp>
        <p:nvSpPr>
          <p:cNvPr id="1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275513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52_Full Image without Header &amp; Footer">
    <p:spTree>
      <p:nvGrpSpPr>
        <p:cNvPr id="1" name=""/>
        <p:cNvGrpSpPr/>
        <p:nvPr/>
      </p:nvGrpSpPr>
      <p:grpSpPr>
        <a:xfrm>
          <a:off x="0" y="0"/>
          <a:ext cx="0" cy="0"/>
          <a:chOff x="0" y="0"/>
          <a:chExt cx="0" cy="0"/>
        </a:xfrm>
      </p:grpSpPr>
      <p:sp>
        <p:nvSpPr>
          <p:cNvPr id="1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1927713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75_Full Image without Header &amp; Footer">
    <p:spTree>
      <p:nvGrpSpPr>
        <p:cNvPr id="1" name=""/>
        <p:cNvGrpSpPr/>
        <p:nvPr/>
      </p:nvGrpSpPr>
      <p:grpSpPr>
        <a:xfrm>
          <a:off x="0" y="0"/>
          <a:ext cx="0" cy="0"/>
          <a:chOff x="0" y="0"/>
          <a:chExt cx="0" cy="0"/>
        </a:xfrm>
      </p:grpSpPr>
      <p:sp>
        <p:nvSpPr>
          <p:cNvPr id="26" name="Picture Placeholder 4"/>
          <p:cNvSpPr>
            <a:spLocks noGrp="1"/>
          </p:cNvSpPr>
          <p:nvPr>
            <p:ph type="pic" sz="half" idx="21"/>
          </p:nvPr>
        </p:nvSpPr>
        <p:spPr>
          <a:xfrm>
            <a:off x="890587" y="1258348"/>
            <a:ext cx="4278313" cy="5599653"/>
          </a:xfrm>
          <a:prstGeom prst="rect">
            <a:avLst/>
          </a:prstGeom>
        </p:spPr>
        <p:txBody>
          <a:bodyPr lIns="91439" rIns="91439"/>
          <a:lstStyle/>
          <a:p>
            <a:endParaRPr/>
          </a:p>
        </p:txBody>
      </p:sp>
      <p:sp>
        <p:nvSpPr>
          <p:cNvPr id="2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080612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77_Full Image without Header &amp; Footer">
    <p:spTree>
      <p:nvGrpSpPr>
        <p:cNvPr id="1" name=""/>
        <p:cNvGrpSpPr/>
        <p:nvPr/>
      </p:nvGrpSpPr>
      <p:grpSpPr>
        <a:xfrm>
          <a:off x="0" y="0"/>
          <a:ext cx="0" cy="0"/>
          <a:chOff x="0" y="0"/>
          <a:chExt cx="0" cy="0"/>
        </a:xfrm>
      </p:grpSpPr>
      <p:sp>
        <p:nvSpPr>
          <p:cNvPr id="34" name="Picture Placeholder 5"/>
          <p:cNvSpPr>
            <a:spLocks noGrp="1"/>
          </p:cNvSpPr>
          <p:nvPr>
            <p:ph type="pic" sz="quarter" idx="21"/>
          </p:nvPr>
        </p:nvSpPr>
        <p:spPr>
          <a:xfrm>
            <a:off x="7628659" y="1318579"/>
            <a:ext cx="3030684" cy="4220842"/>
          </a:xfrm>
          <a:prstGeom prst="rect">
            <a:avLst/>
          </a:prstGeom>
        </p:spPr>
        <p:txBody>
          <a:bodyPr lIns="91439" rIns="91439"/>
          <a:lstStyle/>
          <a:p>
            <a:endParaRPr/>
          </a:p>
        </p:txBody>
      </p:sp>
      <p:sp>
        <p:nvSpPr>
          <p:cNvPr id="3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70225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77_Full Image without Header &amp; Footer">
    <p:spTree>
      <p:nvGrpSpPr>
        <p:cNvPr id="1" name=""/>
        <p:cNvGrpSpPr/>
        <p:nvPr/>
      </p:nvGrpSpPr>
      <p:grpSpPr>
        <a:xfrm>
          <a:off x="0" y="0"/>
          <a:ext cx="0" cy="0"/>
          <a:chOff x="0" y="0"/>
          <a:chExt cx="0" cy="0"/>
        </a:xfrm>
      </p:grpSpPr>
      <p:sp>
        <p:nvSpPr>
          <p:cNvPr id="34" name="Picture Placeholder 5"/>
          <p:cNvSpPr>
            <a:spLocks noGrp="1"/>
          </p:cNvSpPr>
          <p:nvPr>
            <p:ph type="pic" sz="quarter" idx="21"/>
          </p:nvPr>
        </p:nvSpPr>
        <p:spPr>
          <a:xfrm>
            <a:off x="7628659" y="1318579"/>
            <a:ext cx="3030684" cy="4220842"/>
          </a:xfrm>
          <a:prstGeom prst="rect">
            <a:avLst/>
          </a:prstGeom>
        </p:spPr>
        <p:txBody>
          <a:bodyPr lIns="91439" rIns="91439"/>
          <a:lstStyle/>
          <a:p>
            <a:endParaRPr/>
          </a:p>
        </p:txBody>
      </p:sp>
      <p:sp>
        <p:nvSpPr>
          <p:cNvPr id="3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78_Full Image without Header &amp; Footer">
    <p:spTree>
      <p:nvGrpSpPr>
        <p:cNvPr id="1" name=""/>
        <p:cNvGrpSpPr/>
        <p:nvPr/>
      </p:nvGrpSpPr>
      <p:grpSpPr>
        <a:xfrm>
          <a:off x="0" y="0"/>
          <a:ext cx="0" cy="0"/>
          <a:chOff x="0" y="0"/>
          <a:chExt cx="0" cy="0"/>
        </a:xfrm>
      </p:grpSpPr>
      <p:sp>
        <p:nvSpPr>
          <p:cNvPr id="42" name="Picture Placeholder 17"/>
          <p:cNvSpPr>
            <a:spLocks noGrp="1"/>
          </p:cNvSpPr>
          <p:nvPr>
            <p:ph type="pic" sz="quarter" idx="21"/>
          </p:nvPr>
        </p:nvSpPr>
        <p:spPr>
          <a:xfrm>
            <a:off x="5199495" y="2031677"/>
            <a:ext cx="1781837" cy="2242869"/>
          </a:xfrm>
          <a:prstGeom prst="rect">
            <a:avLst/>
          </a:prstGeom>
        </p:spPr>
        <p:txBody>
          <a:bodyPr lIns="91439" rIns="91439"/>
          <a:lstStyle/>
          <a:p>
            <a:endParaRPr/>
          </a:p>
        </p:txBody>
      </p:sp>
      <p:sp>
        <p:nvSpPr>
          <p:cNvPr id="43" name="Picture Placeholder 18"/>
          <p:cNvSpPr>
            <a:spLocks noGrp="1"/>
          </p:cNvSpPr>
          <p:nvPr>
            <p:ph type="pic" sz="quarter" idx="22"/>
          </p:nvPr>
        </p:nvSpPr>
        <p:spPr>
          <a:xfrm>
            <a:off x="8678501" y="2031677"/>
            <a:ext cx="1781837" cy="2242869"/>
          </a:xfrm>
          <a:prstGeom prst="rect">
            <a:avLst/>
          </a:prstGeom>
        </p:spPr>
        <p:txBody>
          <a:bodyPr lIns="91439" rIns="91439"/>
          <a:lstStyle/>
          <a:p>
            <a:endParaRPr/>
          </a:p>
        </p:txBody>
      </p:sp>
      <p:sp>
        <p:nvSpPr>
          <p:cNvPr id="44" name="Picture Placeholder 16"/>
          <p:cNvSpPr>
            <a:spLocks noGrp="1"/>
          </p:cNvSpPr>
          <p:nvPr>
            <p:ph type="pic" sz="quarter" idx="23"/>
          </p:nvPr>
        </p:nvSpPr>
        <p:spPr>
          <a:xfrm>
            <a:off x="1720488" y="2031677"/>
            <a:ext cx="1781837" cy="2242869"/>
          </a:xfrm>
          <a:prstGeom prst="rect">
            <a:avLst/>
          </a:prstGeom>
        </p:spPr>
        <p:txBody>
          <a:bodyPr lIns="91439" rIns="91439"/>
          <a:lstStyle/>
          <a:p>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204287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79_Full Image without Header &amp; Footer">
    <p:spTree>
      <p:nvGrpSpPr>
        <p:cNvPr id="1" name=""/>
        <p:cNvGrpSpPr/>
        <p:nvPr/>
      </p:nvGrpSpPr>
      <p:grpSpPr>
        <a:xfrm>
          <a:off x="0" y="0"/>
          <a:ext cx="0" cy="0"/>
          <a:chOff x="0" y="0"/>
          <a:chExt cx="0" cy="0"/>
        </a:xfrm>
      </p:grpSpPr>
      <p:sp>
        <p:nvSpPr>
          <p:cNvPr id="52" name="Picture Placeholder 28"/>
          <p:cNvSpPr>
            <a:spLocks noGrp="1"/>
          </p:cNvSpPr>
          <p:nvPr>
            <p:ph type="pic" sz="quarter" idx="21"/>
          </p:nvPr>
        </p:nvSpPr>
        <p:spPr>
          <a:xfrm>
            <a:off x="4631242" y="1959696"/>
            <a:ext cx="1242205" cy="1242205"/>
          </a:xfrm>
          <a:prstGeom prst="rect">
            <a:avLst/>
          </a:prstGeom>
        </p:spPr>
        <p:txBody>
          <a:bodyPr lIns="91439" rIns="91439"/>
          <a:lstStyle/>
          <a:p>
            <a:endParaRPr/>
          </a:p>
        </p:txBody>
      </p:sp>
      <p:sp>
        <p:nvSpPr>
          <p:cNvPr id="53" name="Picture Placeholder 27"/>
          <p:cNvSpPr>
            <a:spLocks noGrp="1"/>
          </p:cNvSpPr>
          <p:nvPr>
            <p:ph type="pic" sz="quarter" idx="22"/>
          </p:nvPr>
        </p:nvSpPr>
        <p:spPr>
          <a:xfrm>
            <a:off x="1071259" y="4129949"/>
            <a:ext cx="1242205" cy="1242205"/>
          </a:xfrm>
          <a:prstGeom prst="rect">
            <a:avLst/>
          </a:prstGeom>
        </p:spPr>
        <p:txBody>
          <a:bodyPr lIns="91439" rIns="91439"/>
          <a:lstStyle/>
          <a:p>
            <a:endParaRPr/>
          </a:p>
        </p:txBody>
      </p:sp>
      <p:sp>
        <p:nvSpPr>
          <p:cNvPr id="54" name="Picture Placeholder 29"/>
          <p:cNvSpPr>
            <a:spLocks noGrp="1"/>
          </p:cNvSpPr>
          <p:nvPr>
            <p:ph type="pic" sz="quarter" idx="23"/>
          </p:nvPr>
        </p:nvSpPr>
        <p:spPr>
          <a:xfrm>
            <a:off x="4631242" y="4129949"/>
            <a:ext cx="1242205" cy="1242205"/>
          </a:xfrm>
          <a:prstGeom prst="rect">
            <a:avLst/>
          </a:prstGeom>
        </p:spPr>
        <p:txBody>
          <a:bodyPr lIns="91439" rIns="91439"/>
          <a:lstStyle/>
          <a:p>
            <a:endParaRPr/>
          </a:p>
        </p:txBody>
      </p:sp>
      <p:sp>
        <p:nvSpPr>
          <p:cNvPr id="55" name="Picture Placeholder 31"/>
          <p:cNvSpPr>
            <a:spLocks noGrp="1"/>
          </p:cNvSpPr>
          <p:nvPr>
            <p:ph type="pic" sz="quarter" idx="24"/>
          </p:nvPr>
        </p:nvSpPr>
        <p:spPr>
          <a:xfrm>
            <a:off x="8191224" y="1959696"/>
            <a:ext cx="1242205" cy="1242205"/>
          </a:xfrm>
          <a:prstGeom prst="rect">
            <a:avLst/>
          </a:prstGeom>
        </p:spPr>
        <p:txBody>
          <a:bodyPr lIns="91439" rIns="91439"/>
          <a:lstStyle/>
          <a:p>
            <a:endParaRPr/>
          </a:p>
        </p:txBody>
      </p:sp>
      <p:sp>
        <p:nvSpPr>
          <p:cNvPr id="56" name="Picture Placeholder 30"/>
          <p:cNvSpPr>
            <a:spLocks noGrp="1"/>
          </p:cNvSpPr>
          <p:nvPr>
            <p:ph type="pic" sz="quarter" idx="25"/>
          </p:nvPr>
        </p:nvSpPr>
        <p:spPr>
          <a:xfrm>
            <a:off x="8191224" y="4129949"/>
            <a:ext cx="1242205" cy="1242205"/>
          </a:xfrm>
          <a:prstGeom prst="rect">
            <a:avLst/>
          </a:prstGeom>
        </p:spPr>
        <p:txBody>
          <a:bodyPr lIns="91439" rIns="91439"/>
          <a:lstStyle/>
          <a:p>
            <a:endParaRPr/>
          </a:p>
        </p:txBody>
      </p:sp>
      <p:sp>
        <p:nvSpPr>
          <p:cNvPr id="57" name="Picture Placeholder 26"/>
          <p:cNvSpPr>
            <a:spLocks noGrp="1"/>
          </p:cNvSpPr>
          <p:nvPr>
            <p:ph type="pic" sz="quarter" idx="26"/>
          </p:nvPr>
        </p:nvSpPr>
        <p:spPr>
          <a:xfrm>
            <a:off x="1071259" y="1959696"/>
            <a:ext cx="1242205" cy="1242205"/>
          </a:xfrm>
          <a:prstGeom prst="rect">
            <a:avLst/>
          </a:prstGeom>
        </p:spPr>
        <p:txBody>
          <a:bodyPr lIns="91439" rIns="91439"/>
          <a:lstStyle/>
          <a:p>
            <a:endParaRP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528912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76_Full Image without Header &amp; Footer">
    <p:spTree>
      <p:nvGrpSpPr>
        <p:cNvPr id="1" name=""/>
        <p:cNvGrpSpPr/>
        <p:nvPr/>
      </p:nvGrpSpPr>
      <p:grpSpPr>
        <a:xfrm>
          <a:off x="0" y="0"/>
          <a:ext cx="0" cy="0"/>
          <a:chOff x="0" y="0"/>
          <a:chExt cx="0" cy="0"/>
        </a:xfrm>
      </p:grpSpPr>
      <p:sp>
        <p:nvSpPr>
          <p:cNvPr id="65" name="Picture Placeholder 10"/>
          <p:cNvSpPr>
            <a:spLocks noGrp="1"/>
          </p:cNvSpPr>
          <p:nvPr>
            <p:ph type="pic" sz="quarter" idx="21"/>
          </p:nvPr>
        </p:nvSpPr>
        <p:spPr>
          <a:xfrm>
            <a:off x="5010148" y="1785005"/>
            <a:ext cx="2371726" cy="1962151"/>
          </a:xfrm>
          <a:prstGeom prst="rect">
            <a:avLst/>
          </a:prstGeom>
        </p:spPr>
        <p:txBody>
          <a:bodyPr lIns="91439" rIns="91439"/>
          <a:lstStyle/>
          <a:p>
            <a:endParaRPr/>
          </a:p>
        </p:txBody>
      </p:sp>
      <p:sp>
        <p:nvSpPr>
          <p:cNvPr id="6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737287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82_Full Image without Header &amp; Footer">
    <p:spTree>
      <p:nvGrpSpPr>
        <p:cNvPr id="1" name=""/>
        <p:cNvGrpSpPr/>
        <p:nvPr/>
      </p:nvGrpSpPr>
      <p:grpSpPr>
        <a:xfrm>
          <a:off x="0" y="0"/>
          <a:ext cx="0" cy="0"/>
          <a:chOff x="0" y="0"/>
          <a:chExt cx="0" cy="0"/>
        </a:xfrm>
      </p:grpSpPr>
      <p:sp>
        <p:nvSpPr>
          <p:cNvPr id="73" name="Picture Placeholder 7"/>
          <p:cNvSpPr>
            <a:spLocks noGrp="1"/>
          </p:cNvSpPr>
          <p:nvPr>
            <p:ph type="pic" sz="quarter" idx="21"/>
          </p:nvPr>
        </p:nvSpPr>
        <p:spPr>
          <a:xfrm>
            <a:off x="890588" y="1740037"/>
            <a:ext cx="4916509" cy="2063419"/>
          </a:xfrm>
          <a:prstGeom prst="rect">
            <a:avLst/>
          </a:prstGeom>
        </p:spPr>
        <p:txBody>
          <a:bodyPr lIns="91439" rIns="91439"/>
          <a:lstStyle/>
          <a:p>
            <a:endParaRPr/>
          </a:p>
        </p:txBody>
      </p:sp>
      <p:sp>
        <p:nvSpPr>
          <p:cNvPr id="74" name="Picture Placeholder 8"/>
          <p:cNvSpPr>
            <a:spLocks noGrp="1"/>
          </p:cNvSpPr>
          <p:nvPr>
            <p:ph type="pic" sz="quarter" idx="22"/>
          </p:nvPr>
        </p:nvSpPr>
        <p:spPr>
          <a:xfrm>
            <a:off x="890588" y="3903993"/>
            <a:ext cx="4916509" cy="2063419"/>
          </a:xfrm>
          <a:prstGeom prst="rect">
            <a:avLst/>
          </a:prstGeom>
        </p:spPr>
        <p:txBody>
          <a:bodyPr lIns="91439" rIns="91439"/>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6120976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81_Full Image without Header &amp; Footer">
    <p:spTree>
      <p:nvGrpSpPr>
        <p:cNvPr id="1" name=""/>
        <p:cNvGrpSpPr/>
        <p:nvPr/>
      </p:nvGrpSpPr>
      <p:grpSpPr>
        <a:xfrm>
          <a:off x="0" y="0"/>
          <a:ext cx="0" cy="0"/>
          <a:chOff x="0" y="0"/>
          <a:chExt cx="0" cy="0"/>
        </a:xfrm>
      </p:grpSpPr>
      <p:sp>
        <p:nvSpPr>
          <p:cNvPr id="82" name="Picture Placeholder 7"/>
          <p:cNvSpPr>
            <a:spLocks noGrp="1"/>
          </p:cNvSpPr>
          <p:nvPr>
            <p:ph type="pic" sz="quarter" idx="21"/>
          </p:nvPr>
        </p:nvSpPr>
        <p:spPr>
          <a:xfrm>
            <a:off x="4572000" y="4371976"/>
            <a:ext cx="3810000" cy="2486026"/>
          </a:xfrm>
          <a:prstGeom prst="rect">
            <a:avLst/>
          </a:prstGeom>
        </p:spPr>
        <p:txBody>
          <a:bodyPr lIns="91439" rIns="91439"/>
          <a:lstStyle/>
          <a:p>
            <a:endParaRPr/>
          </a:p>
        </p:txBody>
      </p:sp>
      <p:sp>
        <p:nvSpPr>
          <p:cNvPr id="83" name="Picture Placeholder 8"/>
          <p:cNvSpPr>
            <a:spLocks noGrp="1"/>
          </p:cNvSpPr>
          <p:nvPr>
            <p:ph type="pic" sz="quarter" idx="22"/>
          </p:nvPr>
        </p:nvSpPr>
        <p:spPr>
          <a:xfrm>
            <a:off x="8382000" y="4371976"/>
            <a:ext cx="3810000" cy="2486026"/>
          </a:xfrm>
          <a:prstGeom prst="rect">
            <a:avLst/>
          </a:prstGeom>
        </p:spPr>
        <p:txBody>
          <a:bodyPr lIns="91439" rIns="91439"/>
          <a:lstStyle/>
          <a:p>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4837737"/>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80_Full Image without Header &amp; Footer">
    <p:spTree>
      <p:nvGrpSpPr>
        <p:cNvPr id="1" name=""/>
        <p:cNvGrpSpPr/>
        <p:nvPr/>
      </p:nvGrpSpPr>
      <p:grpSpPr>
        <a:xfrm>
          <a:off x="0" y="0"/>
          <a:ext cx="0" cy="0"/>
          <a:chOff x="0" y="0"/>
          <a:chExt cx="0" cy="0"/>
        </a:xfrm>
      </p:grpSpPr>
      <p:sp>
        <p:nvSpPr>
          <p:cNvPr id="91" name="Picture Placeholder 7"/>
          <p:cNvSpPr>
            <a:spLocks noGrp="1"/>
          </p:cNvSpPr>
          <p:nvPr>
            <p:ph type="pic" sz="quarter" idx="21"/>
          </p:nvPr>
        </p:nvSpPr>
        <p:spPr>
          <a:xfrm>
            <a:off x="0" y="4371976"/>
            <a:ext cx="3810000" cy="2486026"/>
          </a:xfrm>
          <a:prstGeom prst="rect">
            <a:avLst/>
          </a:prstGeom>
        </p:spPr>
        <p:txBody>
          <a:bodyPr lIns="91439" rIns="91439"/>
          <a:lstStyle/>
          <a:p>
            <a:endParaRPr/>
          </a:p>
        </p:txBody>
      </p:sp>
      <p:sp>
        <p:nvSpPr>
          <p:cNvPr id="92" name="Picture Placeholder 8"/>
          <p:cNvSpPr>
            <a:spLocks noGrp="1"/>
          </p:cNvSpPr>
          <p:nvPr>
            <p:ph type="pic" sz="quarter" idx="22"/>
          </p:nvPr>
        </p:nvSpPr>
        <p:spPr>
          <a:xfrm>
            <a:off x="3810000" y="4371976"/>
            <a:ext cx="3810000" cy="2486026"/>
          </a:xfrm>
          <a:prstGeom prst="rect">
            <a:avLst/>
          </a:prstGeom>
        </p:spPr>
        <p:txBody>
          <a:bodyPr lIns="91439" rIns="91439"/>
          <a:lstStyle/>
          <a:p>
            <a:endParaRPr/>
          </a:p>
        </p:txBody>
      </p:sp>
      <p:sp>
        <p:nvSpPr>
          <p:cNvPr id="9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197734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83_Full Image without Header &amp; Footer">
    <p:spTree>
      <p:nvGrpSpPr>
        <p:cNvPr id="1" name=""/>
        <p:cNvGrpSpPr/>
        <p:nvPr/>
      </p:nvGrpSpPr>
      <p:grpSpPr>
        <a:xfrm>
          <a:off x="0" y="0"/>
          <a:ext cx="0" cy="0"/>
          <a:chOff x="0" y="0"/>
          <a:chExt cx="0" cy="0"/>
        </a:xfrm>
      </p:grpSpPr>
      <p:sp>
        <p:nvSpPr>
          <p:cNvPr id="100" name="Picture Placeholder 5"/>
          <p:cNvSpPr>
            <a:spLocks noGrp="1"/>
          </p:cNvSpPr>
          <p:nvPr>
            <p:ph type="pic" sz="half" idx="21"/>
          </p:nvPr>
        </p:nvSpPr>
        <p:spPr>
          <a:xfrm>
            <a:off x="8699500" y="0"/>
            <a:ext cx="3492500" cy="6858000"/>
          </a:xfrm>
          <a:prstGeom prst="rect">
            <a:avLst/>
          </a:prstGeom>
        </p:spPr>
        <p:txBody>
          <a:bodyPr lIns="91439" rIns="91439"/>
          <a:lstStyle/>
          <a:p>
            <a:endParaRPr/>
          </a:p>
        </p:txBody>
      </p:sp>
      <p:sp>
        <p:nvSpPr>
          <p:cNvPr id="10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6801234"/>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84_Full Image without Header &amp; Footer">
    <p:spTree>
      <p:nvGrpSpPr>
        <p:cNvPr id="1" name=""/>
        <p:cNvGrpSpPr/>
        <p:nvPr/>
      </p:nvGrpSpPr>
      <p:grpSpPr>
        <a:xfrm>
          <a:off x="0" y="0"/>
          <a:ext cx="0" cy="0"/>
          <a:chOff x="0" y="0"/>
          <a:chExt cx="0" cy="0"/>
        </a:xfrm>
      </p:grpSpPr>
      <p:sp>
        <p:nvSpPr>
          <p:cNvPr id="108" name="Picture Placeholder 5"/>
          <p:cNvSpPr>
            <a:spLocks noGrp="1"/>
          </p:cNvSpPr>
          <p:nvPr>
            <p:ph type="pic" sz="half" idx="21"/>
          </p:nvPr>
        </p:nvSpPr>
        <p:spPr>
          <a:xfrm>
            <a:off x="0" y="0"/>
            <a:ext cx="3492500" cy="6858000"/>
          </a:xfrm>
          <a:prstGeom prst="rect">
            <a:avLst/>
          </a:prstGeom>
        </p:spPr>
        <p:txBody>
          <a:bodyPr lIns="91439" rIns="91439"/>
          <a:lstStyle/>
          <a:p>
            <a:endParaRPr/>
          </a:p>
        </p:txBody>
      </p:sp>
      <p:sp>
        <p:nvSpPr>
          <p:cNvPr id="10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844460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85_Full Image without Header &amp; Footer">
    <p:spTree>
      <p:nvGrpSpPr>
        <p:cNvPr id="1" name=""/>
        <p:cNvGrpSpPr/>
        <p:nvPr/>
      </p:nvGrpSpPr>
      <p:grpSpPr>
        <a:xfrm>
          <a:off x="0" y="0"/>
          <a:ext cx="0" cy="0"/>
          <a:chOff x="0" y="0"/>
          <a:chExt cx="0" cy="0"/>
        </a:xfrm>
      </p:grpSpPr>
      <p:sp>
        <p:nvSpPr>
          <p:cNvPr id="116" name="Picture Placeholder 4"/>
          <p:cNvSpPr>
            <a:spLocks noGrp="1"/>
          </p:cNvSpPr>
          <p:nvPr>
            <p:ph type="pic" sz="half" idx="21"/>
          </p:nvPr>
        </p:nvSpPr>
        <p:spPr>
          <a:xfrm>
            <a:off x="927286" y="2387593"/>
            <a:ext cx="4825814" cy="3512732"/>
          </a:xfrm>
          <a:prstGeom prst="rect">
            <a:avLst/>
          </a:prstGeom>
        </p:spPr>
        <p:txBody>
          <a:bodyPr lIns="91439" rIns="91439"/>
          <a:lstStyle/>
          <a:p>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6383746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57_Full Image without Header &amp; Footer">
    <p:spTree>
      <p:nvGrpSpPr>
        <p:cNvPr id="1" name=""/>
        <p:cNvGrpSpPr/>
        <p:nvPr/>
      </p:nvGrpSpPr>
      <p:grpSpPr>
        <a:xfrm>
          <a:off x="0" y="0"/>
          <a:ext cx="0" cy="0"/>
          <a:chOff x="0" y="0"/>
          <a:chExt cx="0" cy="0"/>
        </a:xfrm>
      </p:grpSpPr>
      <p:sp>
        <p:nvSpPr>
          <p:cNvPr id="124" name="Picture Placeholder 4"/>
          <p:cNvSpPr>
            <a:spLocks noGrp="1"/>
          </p:cNvSpPr>
          <p:nvPr>
            <p:ph type="pic" sz="half" idx="21"/>
          </p:nvPr>
        </p:nvSpPr>
        <p:spPr>
          <a:xfrm>
            <a:off x="0" y="0"/>
            <a:ext cx="3324225" cy="6858000"/>
          </a:xfrm>
          <a:prstGeom prst="rect">
            <a:avLst/>
          </a:prstGeom>
        </p:spPr>
        <p:txBody>
          <a:bodyPr lIns="91439" rIns="91439"/>
          <a:lstStyle/>
          <a:p>
            <a:endParaRPr/>
          </a:p>
        </p:txBody>
      </p:sp>
      <p:sp>
        <p:nvSpPr>
          <p:cNvPr id="1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9859381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79_Full Image without Header &amp; Footer">
    <p:spTree>
      <p:nvGrpSpPr>
        <p:cNvPr id="1" name=""/>
        <p:cNvGrpSpPr/>
        <p:nvPr/>
      </p:nvGrpSpPr>
      <p:grpSpPr>
        <a:xfrm>
          <a:off x="0" y="0"/>
          <a:ext cx="0" cy="0"/>
          <a:chOff x="0" y="0"/>
          <a:chExt cx="0" cy="0"/>
        </a:xfrm>
      </p:grpSpPr>
      <p:sp>
        <p:nvSpPr>
          <p:cNvPr id="52" name="Picture Placeholder 28"/>
          <p:cNvSpPr>
            <a:spLocks noGrp="1"/>
          </p:cNvSpPr>
          <p:nvPr>
            <p:ph type="pic" sz="quarter" idx="21"/>
          </p:nvPr>
        </p:nvSpPr>
        <p:spPr>
          <a:xfrm>
            <a:off x="4631242" y="1959696"/>
            <a:ext cx="1242205" cy="1242205"/>
          </a:xfrm>
          <a:prstGeom prst="rect">
            <a:avLst/>
          </a:prstGeom>
        </p:spPr>
        <p:txBody>
          <a:bodyPr lIns="91439" rIns="91439"/>
          <a:lstStyle/>
          <a:p>
            <a:endParaRPr/>
          </a:p>
        </p:txBody>
      </p:sp>
      <p:sp>
        <p:nvSpPr>
          <p:cNvPr id="53" name="Picture Placeholder 27"/>
          <p:cNvSpPr>
            <a:spLocks noGrp="1"/>
          </p:cNvSpPr>
          <p:nvPr>
            <p:ph type="pic" sz="quarter" idx="22"/>
          </p:nvPr>
        </p:nvSpPr>
        <p:spPr>
          <a:xfrm>
            <a:off x="1071259" y="4129949"/>
            <a:ext cx="1242205" cy="1242205"/>
          </a:xfrm>
          <a:prstGeom prst="rect">
            <a:avLst/>
          </a:prstGeom>
        </p:spPr>
        <p:txBody>
          <a:bodyPr lIns="91439" rIns="91439"/>
          <a:lstStyle/>
          <a:p>
            <a:endParaRPr/>
          </a:p>
        </p:txBody>
      </p:sp>
      <p:sp>
        <p:nvSpPr>
          <p:cNvPr id="54" name="Picture Placeholder 29"/>
          <p:cNvSpPr>
            <a:spLocks noGrp="1"/>
          </p:cNvSpPr>
          <p:nvPr>
            <p:ph type="pic" sz="quarter" idx="23"/>
          </p:nvPr>
        </p:nvSpPr>
        <p:spPr>
          <a:xfrm>
            <a:off x="4631242" y="4129949"/>
            <a:ext cx="1242205" cy="1242205"/>
          </a:xfrm>
          <a:prstGeom prst="rect">
            <a:avLst/>
          </a:prstGeom>
        </p:spPr>
        <p:txBody>
          <a:bodyPr lIns="91439" rIns="91439"/>
          <a:lstStyle/>
          <a:p>
            <a:endParaRPr/>
          </a:p>
        </p:txBody>
      </p:sp>
      <p:sp>
        <p:nvSpPr>
          <p:cNvPr id="55" name="Picture Placeholder 31"/>
          <p:cNvSpPr>
            <a:spLocks noGrp="1"/>
          </p:cNvSpPr>
          <p:nvPr>
            <p:ph type="pic" sz="quarter" idx="24"/>
          </p:nvPr>
        </p:nvSpPr>
        <p:spPr>
          <a:xfrm>
            <a:off x="8191224" y="1959696"/>
            <a:ext cx="1242205" cy="1242205"/>
          </a:xfrm>
          <a:prstGeom prst="rect">
            <a:avLst/>
          </a:prstGeom>
        </p:spPr>
        <p:txBody>
          <a:bodyPr lIns="91439" rIns="91439"/>
          <a:lstStyle/>
          <a:p>
            <a:endParaRPr/>
          </a:p>
        </p:txBody>
      </p:sp>
      <p:sp>
        <p:nvSpPr>
          <p:cNvPr id="56" name="Picture Placeholder 30"/>
          <p:cNvSpPr>
            <a:spLocks noGrp="1"/>
          </p:cNvSpPr>
          <p:nvPr>
            <p:ph type="pic" sz="quarter" idx="25"/>
          </p:nvPr>
        </p:nvSpPr>
        <p:spPr>
          <a:xfrm>
            <a:off x="8191224" y="4129949"/>
            <a:ext cx="1242205" cy="1242205"/>
          </a:xfrm>
          <a:prstGeom prst="rect">
            <a:avLst/>
          </a:prstGeom>
        </p:spPr>
        <p:txBody>
          <a:bodyPr lIns="91439" rIns="91439"/>
          <a:lstStyle/>
          <a:p>
            <a:endParaRPr/>
          </a:p>
        </p:txBody>
      </p:sp>
      <p:sp>
        <p:nvSpPr>
          <p:cNvPr id="57" name="Picture Placeholder 26"/>
          <p:cNvSpPr>
            <a:spLocks noGrp="1"/>
          </p:cNvSpPr>
          <p:nvPr>
            <p:ph type="pic" sz="quarter" idx="26"/>
          </p:nvPr>
        </p:nvSpPr>
        <p:spPr>
          <a:xfrm>
            <a:off x="1071259" y="1959696"/>
            <a:ext cx="1242205" cy="1242205"/>
          </a:xfrm>
          <a:prstGeom prst="rect">
            <a:avLst/>
          </a:prstGeom>
        </p:spPr>
        <p:txBody>
          <a:bodyPr lIns="91439" rIns="91439"/>
          <a:lstStyle/>
          <a:p>
            <a:endParaRP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59_Full Image without Header &amp; Footer">
    <p:spTree>
      <p:nvGrpSpPr>
        <p:cNvPr id="1" name=""/>
        <p:cNvGrpSpPr/>
        <p:nvPr/>
      </p:nvGrpSpPr>
      <p:grpSpPr>
        <a:xfrm>
          <a:off x="0" y="0"/>
          <a:ext cx="0" cy="0"/>
          <a:chOff x="0" y="0"/>
          <a:chExt cx="0" cy="0"/>
        </a:xfrm>
      </p:grpSpPr>
      <p:sp>
        <p:nvSpPr>
          <p:cNvPr id="132" name="Picture Placeholder 10"/>
          <p:cNvSpPr>
            <a:spLocks noGrp="1"/>
          </p:cNvSpPr>
          <p:nvPr>
            <p:ph type="pic" sz="half" idx="21"/>
          </p:nvPr>
        </p:nvSpPr>
        <p:spPr>
          <a:xfrm>
            <a:off x="6705600" y="1955800"/>
            <a:ext cx="5486400" cy="4902200"/>
          </a:xfrm>
          <a:prstGeom prst="rect">
            <a:avLst/>
          </a:prstGeom>
        </p:spPr>
        <p:txBody>
          <a:bodyPr lIns="91439" rIns="91439"/>
          <a:lstStyle/>
          <a:p>
            <a:endParaRPr/>
          </a:p>
        </p:txBody>
      </p:sp>
      <p:sp>
        <p:nvSpPr>
          <p:cNvPr id="13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879760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58_Full Image without Header &amp; Footer">
    <p:spTree>
      <p:nvGrpSpPr>
        <p:cNvPr id="1" name=""/>
        <p:cNvGrpSpPr/>
        <p:nvPr/>
      </p:nvGrpSpPr>
      <p:grpSpPr>
        <a:xfrm>
          <a:off x="0" y="0"/>
          <a:ext cx="0" cy="0"/>
          <a:chOff x="0" y="0"/>
          <a:chExt cx="0" cy="0"/>
        </a:xfrm>
      </p:grpSpPr>
      <p:sp>
        <p:nvSpPr>
          <p:cNvPr id="140" name="Picture Placeholder 4"/>
          <p:cNvSpPr>
            <a:spLocks noGrp="1"/>
          </p:cNvSpPr>
          <p:nvPr>
            <p:ph type="pic" sz="quarter" idx="21"/>
          </p:nvPr>
        </p:nvSpPr>
        <p:spPr>
          <a:xfrm>
            <a:off x="1208852" y="2990850"/>
            <a:ext cx="3867151" cy="3867150"/>
          </a:xfrm>
          <a:prstGeom prst="rect">
            <a:avLst/>
          </a:prstGeom>
        </p:spPr>
        <p:txBody>
          <a:bodyPr lIns="91439" rIns="91439"/>
          <a:lstStyle/>
          <a:p>
            <a:endParaRPr/>
          </a:p>
        </p:txBody>
      </p:sp>
      <p:sp>
        <p:nvSpPr>
          <p:cNvPr id="14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145537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49_Full Image without Header &amp; Footer">
    <p:spTree>
      <p:nvGrpSpPr>
        <p:cNvPr id="1" name=""/>
        <p:cNvGrpSpPr/>
        <p:nvPr/>
      </p:nvGrpSpPr>
      <p:grpSpPr>
        <a:xfrm>
          <a:off x="0" y="0"/>
          <a:ext cx="0" cy="0"/>
          <a:chOff x="0" y="0"/>
          <a:chExt cx="0" cy="0"/>
        </a:xfrm>
      </p:grpSpPr>
      <p:sp>
        <p:nvSpPr>
          <p:cNvPr id="148" name="Picture Placeholder 4"/>
          <p:cNvSpPr>
            <a:spLocks noGrp="1"/>
          </p:cNvSpPr>
          <p:nvPr>
            <p:ph type="pic" sz="half" idx="21"/>
          </p:nvPr>
        </p:nvSpPr>
        <p:spPr>
          <a:xfrm>
            <a:off x="5399313" y="1324427"/>
            <a:ext cx="5738587" cy="3425373"/>
          </a:xfrm>
          <a:prstGeom prst="rect">
            <a:avLst/>
          </a:prstGeom>
        </p:spPr>
        <p:txBody>
          <a:bodyPr lIns="91439" rIns="91439"/>
          <a:lstStyle/>
          <a:p>
            <a:endParaRPr/>
          </a:p>
        </p:txBody>
      </p:sp>
      <p:sp>
        <p:nvSpPr>
          <p:cNvPr id="14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49783253"/>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6_Full Image without Header &amp; Footer">
    <p:spTree>
      <p:nvGrpSpPr>
        <p:cNvPr id="1" name=""/>
        <p:cNvGrpSpPr/>
        <p:nvPr/>
      </p:nvGrpSpPr>
      <p:grpSpPr>
        <a:xfrm>
          <a:off x="0" y="0"/>
          <a:ext cx="0" cy="0"/>
          <a:chOff x="0" y="0"/>
          <a:chExt cx="0" cy="0"/>
        </a:xfrm>
      </p:grpSpPr>
      <p:sp>
        <p:nvSpPr>
          <p:cNvPr id="156" name="Picture Placeholder 5"/>
          <p:cNvSpPr>
            <a:spLocks noGrp="1"/>
          </p:cNvSpPr>
          <p:nvPr>
            <p:ph type="pic" idx="21"/>
          </p:nvPr>
        </p:nvSpPr>
        <p:spPr>
          <a:xfrm>
            <a:off x="0" y="0"/>
            <a:ext cx="6096000" cy="6858000"/>
          </a:xfrm>
          <a:prstGeom prst="rect">
            <a:avLst/>
          </a:prstGeom>
        </p:spPr>
        <p:txBody>
          <a:bodyPr lIns="91439" rIns="91439"/>
          <a:lstStyle/>
          <a:p>
            <a:endParaRPr/>
          </a:p>
        </p:txBody>
      </p:sp>
      <p:sp>
        <p:nvSpPr>
          <p:cNvPr id="15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288701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90_Full Image without Header &amp; Footer">
    <p:spTree>
      <p:nvGrpSpPr>
        <p:cNvPr id="1" name=""/>
        <p:cNvGrpSpPr/>
        <p:nvPr/>
      </p:nvGrpSpPr>
      <p:grpSpPr>
        <a:xfrm>
          <a:off x="0" y="0"/>
          <a:ext cx="0" cy="0"/>
          <a:chOff x="0" y="0"/>
          <a:chExt cx="0" cy="0"/>
        </a:xfrm>
      </p:grpSpPr>
      <p:sp>
        <p:nvSpPr>
          <p:cNvPr id="164" name="Picture Placeholder 15"/>
          <p:cNvSpPr>
            <a:spLocks noGrp="1"/>
          </p:cNvSpPr>
          <p:nvPr>
            <p:ph type="pic" sz="quarter" idx="21"/>
          </p:nvPr>
        </p:nvSpPr>
        <p:spPr>
          <a:xfrm>
            <a:off x="7300854" y="3874997"/>
            <a:ext cx="4103746" cy="2030473"/>
          </a:xfrm>
          <a:prstGeom prst="rect">
            <a:avLst/>
          </a:prstGeom>
        </p:spPr>
        <p:txBody>
          <a:bodyPr lIns="91439" rIns="91439"/>
          <a:lstStyle/>
          <a:p>
            <a:endParaRPr/>
          </a:p>
        </p:txBody>
      </p:sp>
      <p:sp>
        <p:nvSpPr>
          <p:cNvPr id="165" name="Picture Placeholder 14"/>
          <p:cNvSpPr>
            <a:spLocks noGrp="1"/>
          </p:cNvSpPr>
          <p:nvPr>
            <p:ph type="pic" sz="quarter" idx="22"/>
          </p:nvPr>
        </p:nvSpPr>
        <p:spPr>
          <a:xfrm>
            <a:off x="1042930" y="1844525"/>
            <a:ext cx="2030473" cy="2030473"/>
          </a:xfrm>
          <a:prstGeom prst="rect">
            <a:avLst/>
          </a:prstGeom>
        </p:spPr>
        <p:txBody>
          <a:bodyPr lIns="91439" rIns="91439"/>
          <a:lstStyle/>
          <a:p>
            <a:endParaRPr/>
          </a:p>
        </p:txBody>
      </p:sp>
      <p:sp>
        <p:nvSpPr>
          <p:cNvPr id="16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588656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91_Full Image without Header &amp; Footer">
    <p:spTree>
      <p:nvGrpSpPr>
        <p:cNvPr id="1" name=""/>
        <p:cNvGrpSpPr/>
        <p:nvPr/>
      </p:nvGrpSpPr>
      <p:grpSpPr>
        <a:xfrm>
          <a:off x="0" y="0"/>
          <a:ext cx="0" cy="0"/>
          <a:chOff x="0" y="0"/>
          <a:chExt cx="0" cy="0"/>
        </a:xfrm>
      </p:grpSpPr>
      <p:sp>
        <p:nvSpPr>
          <p:cNvPr id="173" name="Picture Placeholder 12"/>
          <p:cNvSpPr>
            <a:spLocks noGrp="1"/>
          </p:cNvSpPr>
          <p:nvPr>
            <p:ph type="pic" sz="quarter" idx="21"/>
          </p:nvPr>
        </p:nvSpPr>
        <p:spPr>
          <a:xfrm>
            <a:off x="5511800" y="1689100"/>
            <a:ext cx="4533900" cy="2552700"/>
          </a:xfrm>
          <a:prstGeom prst="rect">
            <a:avLst/>
          </a:prstGeom>
        </p:spPr>
        <p:txBody>
          <a:bodyPr lIns="91439" rIns="91439"/>
          <a:lstStyle/>
          <a:p>
            <a:endParaRPr/>
          </a:p>
        </p:txBody>
      </p:sp>
      <p:sp>
        <p:nvSpPr>
          <p:cNvPr id="174" name="Picture Placeholder 13"/>
          <p:cNvSpPr>
            <a:spLocks noGrp="1"/>
          </p:cNvSpPr>
          <p:nvPr>
            <p:ph type="pic" sz="quarter" idx="22"/>
          </p:nvPr>
        </p:nvSpPr>
        <p:spPr>
          <a:xfrm>
            <a:off x="3784600" y="4241800"/>
            <a:ext cx="1727200" cy="1727200"/>
          </a:xfrm>
          <a:prstGeom prst="rect">
            <a:avLst/>
          </a:prstGeom>
        </p:spPr>
        <p:txBody>
          <a:bodyPr lIns="91439" rIns="91439"/>
          <a:lstStyle/>
          <a:p>
            <a:endParaRPr/>
          </a:p>
        </p:txBody>
      </p:sp>
      <p:sp>
        <p:nvSpPr>
          <p:cNvPr id="17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021364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71_Full Image without Header &amp; Footer">
    <p:spTree>
      <p:nvGrpSpPr>
        <p:cNvPr id="1" name=""/>
        <p:cNvGrpSpPr/>
        <p:nvPr/>
      </p:nvGrpSpPr>
      <p:grpSpPr>
        <a:xfrm>
          <a:off x="0" y="0"/>
          <a:ext cx="0" cy="0"/>
          <a:chOff x="0" y="0"/>
          <a:chExt cx="0" cy="0"/>
        </a:xfrm>
      </p:grpSpPr>
      <p:sp>
        <p:nvSpPr>
          <p:cNvPr id="182" name="Picture Placeholder 5"/>
          <p:cNvSpPr>
            <a:spLocks noGrp="1"/>
          </p:cNvSpPr>
          <p:nvPr>
            <p:ph type="pic" idx="21"/>
          </p:nvPr>
        </p:nvSpPr>
        <p:spPr>
          <a:xfrm>
            <a:off x="6096000" y="0"/>
            <a:ext cx="6096000" cy="6858000"/>
          </a:xfrm>
          <a:prstGeom prst="rect">
            <a:avLst/>
          </a:prstGeom>
        </p:spPr>
        <p:txBody>
          <a:bodyPr lIns="91439" rIns="91439"/>
          <a:lstStyle/>
          <a:p>
            <a:endParaRPr/>
          </a:p>
        </p:txBody>
      </p:sp>
      <p:sp>
        <p:nvSpPr>
          <p:cNvPr id="18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082243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54_Full Image without Header &amp; Footer">
    <p:spTree>
      <p:nvGrpSpPr>
        <p:cNvPr id="1" name=""/>
        <p:cNvGrpSpPr/>
        <p:nvPr/>
      </p:nvGrpSpPr>
      <p:grpSpPr>
        <a:xfrm>
          <a:off x="0" y="0"/>
          <a:ext cx="0" cy="0"/>
          <a:chOff x="0" y="0"/>
          <a:chExt cx="0" cy="0"/>
        </a:xfrm>
      </p:grpSpPr>
      <p:sp>
        <p:nvSpPr>
          <p:cNvPr id="190" name="Picture Placeholder 4"/>
          <p:cNvSpPr>
            <a:spLocks noGrp="1"/>
          </p:cNvSpPr>
          <p:nvPr>
            <p:ph type="pic" sz="half" idx="21"/>
          </p:nvPr>
        </p:nvSpPr>
        <p:spPr>
          <a:xfrm>
            <a:off x="4610100" y="2895600"/>
            <a:ext cx="7581900" cy="3962400"/>
          </a:xfrm>
          <a:prstGeom prst="rect">
            <a:avLst/>
          </a:prstGeom>
        </p:spPr>
        <p:txBody>
          <a:bodyPr lIns="91439" rIns="91439"/>
          <a:lstStyle/>
          <a:p>
            <a:endParaRPr/>
          </a:p>
        </p:txBody>
      </p:sp>
      <p:sp>
        <p:nvSpPr>
          <p:cNvPr id="19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384345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72_Full Image without Header &amp; Footer">
    <p:spTree>
      <p:nvGrpSpPr>
        <p:cNvPr id="1" name=""/>
        <p:cNvGrpSpPr/>
        <p:nvPr/>
      </p:nvGrpSpPr>
      <p:grpSpPr>
        <a:xfrm>
          <a:off x="0" y="0"/>
          <a:ext cx="0" cy="0"/>
          <a:chOff x="0" y="0"/>
          <a:chExt cx="0" cy="0"/>
        </a:xfrm>
      </p:grpSpPr>
      <p:sp>
        <p:nvSpPr>
          <p:cNvPr id="198" name="Picture Placeholder 5"/>
          <p:cNvSpPr>
            <a:spLocks noGrp="1"/>
          </p:cNvSpPr>
          <p:nvPr>
            <p:ph type="pic" sz="quarter" idx="21"/>
          </p:nvPr>
        </p:nvSpPr>
        <p:spPr>
          <a:xfrm>
            <a:off x="890587" y="890587"/>
            <a:ext cx="4813527" cy="2723470"/>
          </a:xfrm>
          <a:prstGeom prst="rect">
            <a:avLst/>
          </a:prstGeom>
        </p:spPr>
        <p:txBody>
          <a:bodyPr lIns="91439" rIns="91439"/>
          <a:lstStyle/>
          <a:p>
            <a:endParaRPr/>
          </a:p>
        </p:txBody>
      </p:sp>
      <p:sp>
        <p:nvSpPr>
          <p:cNvPr id="199"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808723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55_Full Image without Header &amp; Footer">
    <p:spTree>
      <p:nvGrpSpPr>
        <p:cNvPr id="1" name=""/>
        <p:cNvGrpSpPr/>
        <p:nvPr/>
      </p:nvGrpSpPr>
      <p:grpSpPr>
        <a:xfrm>
          <a:off x="0" y="0"/>
          <a:ext cx="0" cy="0"/>
          <a:chOff x="0" y="0"/>
          <a:chExt cx="0" cy="0"/>
        </a:xfrm>
      </p:grpSpPr>
      <p:sp>
        <p:nvSpPr>
          <p:cNvPr id="206" name="Picture Placeholder 8"/>
          <p:cNvSpPr>
            <a:spLocks noGrp="1"/>
          </p:cNvSpPr>
          <p:nvPr>
            <p:ph type="pic" sz="quarter" idx="21"/>
          </p:nvPr>
        </p:nvSpPr>
        <p:spPr>
          <a:xfrm>
            <a:off x="8388059" y="3667042"/>
            <a:ext cx="2749325" cy="3190958"/>
          </a:xfrm>
          <a:prstGeom prst="rect">
            <a:avLst/>
          </a:prstGeom>
        </p:spPr>
        <p:txBody>
          <a:bodyPr lIns="91439" rIns="91439"/>
          <a:lstStyle/>
          <a:p>
            <a:endParaRPr/>
          </a:p>
        </p:txBody>
      </p:sp>
      <p:sp>
        <p:nvSpPr>
          <p:cNvPr id="207" name="Picture Placeholder 9"/>
          <p:cNvSpPr>
            <a:spLocks noGrp="1"/>
          </p:cNvSpPr>
          <p:nvPr>
            <p:ph type="pic" sz="quarter" idx="22"/>
          </p:nvPr>
        </p:nvSpPr>
        <p:spPr>
          <a:xfrm>
            <a:off x="6262415" y="1924050"/>
            <a:ext cx="2125645" cy="1742993"/>
          </a:xfrm>
          <a:prstGeom prst="rect">
            <a:avLst/>
          </a:prstGeom>
        </p:spPr>
        <p:txBody>
          <a:bodyPr lIns="91439" rIns="91439"/>
          <a:lstStyle/>
          <a:p>
            <a:endParaRPr/>
          </a:p>
        </p:txBody>
      </p:sp>
      <p:sp>
        <p:nvSpPr>
          <p:cNvPr id="20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8442363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76_Full Image without Header &amp; Footer">
    <p:spTree>
      <p:nvGrpSpPr>
        <p:cNvPr id="1" name=""/>
        <p:cNvGrpSpPr/>
        <p:nvPr/>
      </p:nvGrpSpPr>
      <p:grpSpPr>
        <a:xfrm>
          <a:off x="0" y="0"/>
          <a:ext cx="0" cy="0"/>
          <a:chOff x="0" y="0"/>
          <a:chExt cx="0" cy="0"/>
        </a:xfrm>
      </p:grpSpPr>
      <p:sp>
        <p:nvSpPr>
          <p:cNvPr id="65" name="Picture Placeholder 10"/>
          <p:cNvSpPr>
            <a:spLocks noGrp="1"/>
          </p:cNvSpPr>
          <p:nvPr>
            <p:ph type="pic" sz="quarter" idx="21"/>
          </p:nvPr>
        </p:nvSpPr>
        <p:spPr>
          <a:xfrm>
            <a:off x="5010148" y="1785005"/>
            <a:ext cx="2371726" cy="1962151"/>
          </a:xfrm>
          <a:prstGeom prst="rect">
            <a:avLst/>
          </a:prstGeom>
        </p:spPr>
        <p:txBody>
          <a:bodyPr lIns="91439" rIns="91439"/>
          <a:lstStyle/>
          <a:p>
            <a:endParaRPr/>
          </a:p>
        </p:txBody>
      </p:sp>
      <p:sp>
        <p:nvSpPr>
          <p:cNvPr id="6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53_Full Image without Header &amp; Footer">
    <p:spTree>
      <p:nvGrpSpPr>
        <p:cNvPr id="1" name=""/>
        <p:cNvGrpSpPr/>
        <p:nvPr/>
      </p:nvGrpSpPr>
      <p:grpSpPr>
        <a:xfrm>
          <a:off x="0" y="0"/>
          <a:ext cx="0" cy="0"/>
          <a:chOff x="0" y="0"/>
          <a:chExt cx="0" cy="0"/>
        </a:xfrm>
      </p:grpSpPr>
      <p:sp>
        <p:nvSpPr>
          <p:cNvPr id="215" name="Picture Placeholder 5"/>
          <p:cNvSpPr>
            <a:spLocks noGrp="1"/>
          </p:cNvSpPr>
          <p:nvPr>
            <p:ph type="pic" sz="quarter" idx="21"/>
          </p:nvPr>
        </p:nvSpPr>
        <p:spPr>
          <a:xfrm>
            <a:off x="1364340" y="1015998"/>
            <a:ext cx="3570518" cy="3570518"/>
          </a:xfrm>
          <a:prstGeom prst="rect">
            <a:avLst/>
          </a:prstGeom>
        </p:spPr>
        <p:txBody>
          <a:bodyPr lIns="91439" rIns="91439"/>
          <a:lstStyle/>
          <a:p>
            <a:endParaRPr/>
          </a:p>
        </p:txBody>
      </p:sp>
      <p:sp>
        <p:nvSpPr>
          <p:cNvPr id="21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10660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50_Full Image without Header &amp; Footer">
    <p:spTree>
      <p:nvGrpSpPr>
        <p:cNvPr id="1" name=""/>
        <p:cNvGrpSpPr/>
        <p:nvPr/>
      </p:nvGrpSpPr>
      <p:grpSpPr>
        <a:xfrm>
          <a:off x="0" y="0"/>
          <a:ext cx="0" cy="0"/>
          <a:chOff x="0" y="0"/>
          <a:chExt cx="0" cy="0"/>
        </a:xfrm>
      </p:grpSpPr>
      <p:sp>
        <p:nvSpPr>
          <p:cNvPr id="223" name="Picture Placeholder 5"/>
          <p:cNvSpPr>
            <a:spLocks noGrp="1"/>
          </p:cNvSpPr>
          <p:nvPr>
            <p:ph type="pic" sz="quarter" idx="21"/>
          </p:nvPr>
        </p:nvSpPr>
        <p:spPr>
          <a:xfrm>
            <a:off x="6096000" y="890587"/>
            <a:ext cx="2495550" cy="5076826"/>
          </a:xfrm>
          <a:prstGeom prst="rect">
            <a:avLst/>
          </a:prstGeom>
        </p:spPr>
        <p:txBody>
          <a:bodyPr lIns="91439" rIns="91439"/>
          <a:lstStyle/>
          <a:p>
            <a:endParaRPr/>
          </a:p>
        </p:txBody>
      </p:sp>
      <p:sp>
        <p:nvSpPr>
          <p:cNvPr id="224" name="Picture Placeholder 6"/>
          <p:cNvSpPr>
            <a:spLocks noGrp="1"/>
          </p:cNvSpPr>
          <p:nvPr>
            <p:ph type="pic" sz="quarter" idx="22"/>
          </p:nvPr>
        </p:nvSpPr>
        <p:spPr>
          <a:xfrm>
            <a:off x="8809831" y="890586"/>
            <a:ext cx="2495551" cy="5076826"/>
          </a:xfrm>
          <a:prstGeom prst="rect">
            <a:avLst/>
          </a:prstGeom>
        </p:spPr>
        <p:txBody>
          <a:bodyPr lIns="91439" rIns="91439"/>
          <a:lstStyle/>
          <a:p>
            <a:endParaRPr/>
          </a:p>
        </p:txBody>
      </p:sp>
      <p:sp>
        <p:nvSpPr>
          <p:cNvPr id="2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69204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60_Full Image without Header &amp; Footer">
    <p:spTree>
      <p:nvGrpSpPr>
        <p:cNvPr id="1" name=""/>
        <p:cNvGrpSpPr/>
        <p:nvPr/>
      </p:nvGrpSpPr>
      <p:grpSpPr>
        <a:xfrm>
          <a:off x="0" y="0"/>
          <a:ext cx="0" cy="0"/>
          <a:chOff x="0" y="0"/>
          <a:chExt cx="0" cy="0"/>
        </a:xfrm>
      </p:grpSpPr>
      <p:sp>
        <p:nvSpPr>
          <p:cNvPr id="232" name="Picture Placeholder 12"/>
          <p:cNvSpPr>
            <a:spLocks noGrp="1"/>
          </p:cNvSpPr>
          <p:nvPr>
            <p:ph type="pic" sz="quarter" idx="21"/>
          </p:nvPr>
        </p:nvSpPr>
        <p:spPr>
          <a:xfrm>
            <a:off x="890587" y="890586"/>
            <a:ext cx="2174209" cy="2174208"/>
          </a:xfrm>
          <a:prstGeom prst="rect">
            <a:avLst/>
          </a:prstGeom>
        </p:spPr>
        <p:txBody>
          <a:bodyPr lIns="91439" rIns="91439"/>
          <a:lstStyle/>
          <a:p>
            <a:endParaRPr/>
          </a:p>
        </p:txBody>
      </p:sp>
      <p:sp>
        <p:nvSpPr>
          <p:cNvPr id="233" name="Picture Placeholder 11"/>
          <p:cNvSpPr>
            <a:spLocks noGrp="1"/>
          </p:cNvSpPr>
          <p:nvPr>
            <p:ph type="pic" sz="quarter" idx="22"/>
          </p:nvPr>
        </p:nvSpPr>
        <p:spPr>
          <a:xfrm>
            <a:off x="3188368" y="890586"/>
            <a:ext cx="2174208" cy="2174208"/>
          </a:xfrm>
          <a:prstGeom prst="rect">
            <a:avLst/>
          </a:prstGeom>
        </p:spPr>
        <p:txBody>
          <a:bodyPr lIns="91439" rIns="91439"/>
          <a:lstStyle/>
          <a:p>
            <a:endParaRPr/>
          </a:p>
        </p:txBody>
      </p:sp>
      <p:sp>
        <p:nvSpPr>
          <p:cNvPr id="234" name="Picture Placeholder 10"/>
          <p:cNvSpPr>
            <a:spLocks noGrp="1"/>
          </p:cNvSpPr>
          <p:nvPr>
            <p:ph type="pic" sz="quarter" idx="23"/>
          </p:nvPr>
        </p:nvSpPr>
        <p:spPr>
          <a:xfrm>
            <a:off x="7248724" y="3657600"/>
            <a:ext cx="4052689" cy="2309812"/>
          </a:xfrm>
          <a:prstGeom prst="rect">
            <a:avLst/>
          </a:prstGeom>
        </p:spPr>
        <p:txBody>
          <a:bodyPr lIns="91439" rIns="91439"/>
          <a:lstStyle/>
          <a:p>
            <a:endParaRPr/>
          </a:p>
        </p:txBody>
      </p:sp>
      <p:sp>
        <p:nvSpPr>
          <p:cNvPr id="23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029385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61_Full Image without Header &amp; Footer">
    <p:spTree>
      <p:nvGrpSpPr>
        <p:cNvPr id="1" name=""/>
        <p:cNvGrpSpPr/>
        <p:nvPr/>
      </p:nvGrpSpPr>
      <p:grpSpPr>
        <a:xfrm>
          <a:off x="0" y="0"/>
          <a:ext cx="0" cy="0"/>
          <a:chOff x="0" y="0"/>
          <a:chExt cx="0" cy="0"/>
        </a:xfrm>
      </p:grpSpPr>
      <p:sp>
        <p:nvSpPr>
          <p:cNvPr id="242" name="Picture Placeholder 6"/>
          <p:cNvSpPr>
            <a:spLocks noGrp="1"/>
          </p:cNvSpPr>
          <p:nvPr>
            <p:ph type="pic" sz="half" idx="21"/>
          </p:nvPr>
        </p:nvSpPr>
        <p:spPr>
          <a:xfrm>
            <a:off x="890587" y="890587"/>
            <a:ext cx="6206499" cy="3983418"/>
          </a:xfrm>
          <a:prstGeom prst="rect">
            <a:avLst/>
          </a:prstGeom>
        </p:spPr>
        <p:txBody>
          <a:bodyPr lIns="91439" rIns="91439"/>
          <a:lstStyle/>
          <a:p>
            <a:endParaRPr/>
          </a:p>
        </p:txBody>
      </p:sp>
      <p:sp>
        <p:nvSpPr>
          <p:cNvPr id="24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2893017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62_Full Image without Header &amp; Footer">
    <p:spTree>
      <p:nvGrpSpPr>
        <p:cNvPr id="1" name=""/>
        <p:cNvGrpSpPr/>
        <p:nvPr/>
      </p:nvGrpSpPr>
      <p:grpSpPr>
        <a:xfrm>
          <a:off x="0" y="0"/>
          <a:ext cx="0" cy="0"/>
          <a:chOff x="0" y="0"/>
          <a:chExt cx="0" cy="0"/>
        </a:xfrm>
      </p:grpSpPr>
      <p:sp>
        <p:nvSpPr>
          <p:cNvPr id="250" name="Picture Placeholder 4"/>
          <p:cNvSpPr>
            <a:spLocks noGrp="1"/>
          </p:cNvSpPr>
          <p:nvPr>
            <p:ph type="pic" idx="21"/>
          </p:nvPr>
        </p:nvSpPr>
        <p:spPr>
          <a:xfrm>
            <a:off x="0" y="1866900"/>
            <a:ext cx="7823200" cy="4991100"/>
          </a:xfrm>
          <a:prstGeom prst="rect">
            <a:avLst/>
          </a:prstGeom>
        </p:spPr>
        <p:txBody>
          <a:bodyPr lIns="91439" rIns="91439"/>
          <a:lstStyle/>
          <a:p>
            <a:endParaRPr/>
          </a:p>
        </p:txBody>
      </p:sp>
      <p:sp>
        <p:nvSpPr>
          <p:cNvPr id="25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727375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63_Full Image without Header &amp; Footer">
    <p:spTree>
      <p:nvGrpSpPr>
        <p:cNvPr id="1" name=""/>
        <p:cNvGrpSpPr/>
        <p:nvPr/>
      </p:nvGrpSpPr>
      <p:grpSpPr>
        <a:xfrm>
          <a:off x="0" y="0"/>
          <a:ext cx="0" cy="0"/>
          <a:chOff x="0" y="0"/>
          <a:chExt cx="0" cy="0"/>
        </a:xfrm>
      </p:grpSpPr>
      <p:sp>
        <p:nvSpPr>
          <p:cNvPr id="258" name="Picture Placeholder 11"/>
          <p:cNvSpPr>
            <a:spLocks noGrp="1"/>
          </p:cNvSpPr>
          <p:nvPr>
            <p:ph type="pic" sz="quarter" idx="21"/>
          </p:nvPr>
        </p:nvSpPr>
        <p:spPr>
          <a:xfrm>
            <a:off x="4673600" y="3187700"/>
            <a:ext cx="3898900" cy="2603500"/>
          </a:xfrm>
          <a:prstGeom prst="rect">
            <a:avLst/>
          </a:prstGeom>
        </p:spPr>
        <p:txBody>
          <a:bodyPr lIns="91439" rIns="91439"/>
          <a:lstStyle/>
          <a:p>
            <a:endParaRPr/>
          </a:p>
        </p:txBody>
      </p:sp>
      <p:sp>
        <p:nvSpPr>
          <p:cNvPr id="259" name="Picture Placeholder 12"/>
          <p:cNvSpPr>
            <a:spLocks noGrp="1"/>
          </p:cNvSpPr>
          <p:nvPr>
            <p:ph type="pic" sz="quarter" idx="22"/>
          </p:nvPr>
        </p:nvSpPr>
        <p:spPr>
          <a:xfrm>
            <a:off x="8699500" y="3187700"/>
            <a:ext cx="3492500" cy="2603500"/>
          </a:xfrm>
          <a:prstGeom prst="rect">
            <a:avLst/>
          </a:prstGeom>
        </p:spPr>
        <p:txBody>
          <a:bodyPr lIns="91439" rIns="91439"/>
          <a:lstStyle/>
          <a:p>
            <a:endParaRPr/>
          </a:p>
        </p:txBody>
      </p:sp>
      <p:sp>
        <p:nvSpPr>
          <p:cNvPr id="260" name="Picture Placeholder 10"/>
          <p:cNvSpPr>
            <a:spLocks noGrp="1"/>
          </p:cNvSpPr>
          <p:nvPr>
            <p:ph type="pic" sz="quarter" idx="23"/>
          </p:nvPr>
        </p:nvSpPr>
        <p:spPr>
          <a:xfrm>
            <a:off x="0" y="3187700"/>
            <a:ext cx="4546600" cy="2603500"/>
          </a:xfrm>
          <a:prstGeom prst="rect">
            <a:avLst/>
          </a:prstGeom>
        </p:spPr>
        <p:txBody>
          <a:bodyPr lIns="91439" rIns="91439"/>
          <a:lstStyle/>
          <a:p>
            <a:endParaRPr/>
          </a:p>
        </p:txBody>
      </p:sp>
      <p:sp>
        <p:nvSpPr>
          <p:cNvPr id="26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6475000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64_Full Image without Header &amp; Footer">
    <p:spTree>
      <p:nvGrpSpPr>
        <p:cNvPr id="1" name=""/>
        <p:cNvGrpSpPr/>
        <p:nvPr/>
      </p:nvGrpSpPr>
      <p:grpSpPr>
        <a:xfrm>
          <a:off x="0" y="0"/>
          <a:ext cx="0" cy="0"/>
          <a:chOff x="0" y="0"/>
          <a:chExt cx="0" cy="0"/>
        </a:xfrm>
      </p:grpSpPr>
      <p:sp>
        <p:nvSpPr>
          <p:cNvPr id="268" name="Picture Placeholder 24"/>
          <p:cNvSpPr>
            <a:spLocks noGrp="1"/>
          </p:cNvSpPr>
          <p:nvPr>
            <p:ph type="pic" sz="quarter" idx="21"/>
          </p:nvPr>
        </p:nvSpPr>
        <p:spPr>
          <a:xfrm>
            <a:off x="6667500" y="1"/>
            <a:ext cx="2704239" cy="4377653"/>
          </a:xfrm>
          <a:prstGeom prst="rect">
            <a:avLst/>
          </a:prstGeom>
        </p:spPr>
        <p:txBody>
          <a:bodyPr lIns="91439" rIns="91439"/>
          <a:lstStyle/>
          <a:p>
            <a:endParaRPr/>
          </a:p>
        </p:txBody>
      </p:sp>
      <p:sp>
        <p:nvSpPr>
          <p:cNvPr id="269" name="Picture Placeholder 25"/>
          <p:cNvSpPr>
            <a:spLocks noGrp="1"/>
          </p:cNvSpPr>
          <p:nvPr>
            <p:ph type="pic" sz="quarter" idx="22"/>
          </p:nvPr>
        </p:nvSpPr>
        <p:spPr>
          <a:xfrm>
            <a:off x="9483298" y="1"/>
            <a:ext cx="2708702" cy="3159407"/>
          </a:xfrm>
          <a:prstGeom prst="rect">
            <a:avLst/>
          </a:prstGeom>
        </p:spPr>
        <p:txBody>
          <a:bodyPr lIns="91439" rIns="91439"/>
          <a:lstStyle/>
          <a:p>
            <a:endParaRPr/>
          </a:p>
        </p:txBody>
      </p:sp>
      <p:sp>
        <p:nvSpPr>
          <p:cNvPr id="270" name="Picture Placeholder 26"/>
          <p:cNvSpPr>
            <a:spLocks noGrp="1"/>
          </p:cNvSpPr>
          <p:nvPr>
            <p:ph type="pic" sz="quarter" idx="23"/>
          </p:nvPr>
        </p:nvSpPr>
        <p:spPr>
          <a:xfrm>
            <a:off x="9483298" y="3270968"/>
            <a:ext cx="2708702" cy="3587803"/>
          </a:xfrm>
          <a:prstGeom prst="rect">
            <a:avLst/>
          </a:prstGeom>
        </p:spPr>
        <p:txBody>
          <a:bodyPr lIns="91439" rIns="91439"/>
          <a:lstStyle/>
          <a:p>
            <a:endParaRPr/>
          </a:p>
        </p:txBody>
      </p:sp>
      <p:sp>
        <p:nvSpPr>
          <p:cNvPr id="271" name="Picture Placeholder 27"/>
          <p:cNvSpPr>
            <a:spLocks noGrp="1"/>
          </p:cNvSpPr>
          <p:nvPr>
            <p:ph type="pic" sz="quarter" idx="24"/>
          </p:nvPr>
        </p:nvSpPr>
        <p:spPr>
          <a:xfrm>
            <a:off x="6667500" y="4489215"/>
            <a:ext cx="2704239" cy="2369556"/>
          </a:xfrm>
          <a:prstGeom prst="rect">
            <a:avLst/>
          </a:prstGeom>
        </p:spPr>
        <p:txBody>
          <a:bodyPr lIns="91439" rIns="91439"/>
          <a:lstStyle/>
          <a:p>
            <a:endParaRPr/>
          </a:p>
        </p:txBody>
      </p:sp>
      <p:sp>
        <p:nvSpPr>
          <p:cNvPr id="27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044158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65_Full Image without Header &amp; Footer">
    <p:spTree>
      <p:nvGrpSpPr>
        <p:cNvPr id="1" name=""/>
        <p:cNvGrpSpPr/>
        <p:nvPr/>
      </p:nvGrpSpPr>
      <p:grpSpPr>
        <a:xfrm>
          <a:off x="0" y="0"/>
          <a:ext cx="0" cy="0"/>
          <a:chOff x="0" y="0"/>
          <a:chExt cx="0" cy="0"/>
        </a:xfrm>
      </p:grpSpPr>
      <p:sp>
        <p:nvSpPr>
          <p:cNvPr id="279" name="Picture Placeholder 7"/>
          <p:cNvSpPr>
            <a:spLocks noGrp="1"/>
          </p:cNvSpPr>
          <p:nvPr>
            <p:ph type="pic" sz="quarter" idx="21"/>
          </p:nvPr>
        </p:nvSpPr>
        <p:spPr>
          <a:xfrm>
            <a:off x="0" y="1244600"/>
            <a:ext cx="4089400" cy="2184400"/>
          </a:xfrm>
          <a:prstGeom prst="rect">
            <a:avLst/>
          </a:prstGeom>
        </p:spPr>
        <p:txBody>
          <a:bodyPr lIns="91439" rIns="91439"/>
          <a:lstStyle/>
          <a:p>
            <a:endParaRPr/>
          </a:p>
        </p:txBody>
      </p:sp>
      <p:sp>
        <p:nvSpPr>
          <p:cNvPr id="28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822488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66_Full Image without Header &amp; Footer">
    <p:spTree>
      <p:nvGrpSpPr>
        <p:cNvPr id="1" name=""/>
        <p:cNvGrpSpPr/>
        <p:nvPr/>
      </p:nvGrpSpPr>
      <p:grpSpPr>
        <a:xfrm>
          <a:off x="0" y="0"/>
          <a:ext cx="0" cy="0"/>
          <a:chOff x="0" y="0"/>
          <a:chExt cx="0" cy="0"/>
        </a:xfrm>
      </p:grpSpPr>
      <p:sp>
        <p:nvSpPr>
          <p:cNvPr id="287" name="Picture Placeholder 4"/>
          <p:cNvSpPr>
            <a:spLocks noGrp="1"/>
          </p:cNvSpPr>
          <p:nvPr>
            <p:ph type="pic" sz="half" idx="21"/>
          </p:nvPr>
        </p:nvSpPr>
        <p:spPr>
          <a:xfrm>
            <a:off x="0" y="4978400"/>
            <a:ext cx="12192000" cy="1879600"/>
          </a:xfrm>
          <a:prstGeom prst="rect">
            <a:avLst/>
          </a:prstGeom>
        </p:spPr>
        <p:txBody>
          <a:bodyPr lIns="91439" rIns="91439"/>
          <a:lstStyle/>
          <a:p>
            <a:endParaRPr/>
          </a:p>
        </p:txBody>
      </p:sp>
      <p:sp>
        <p:nvSpPr>
          <p:cNvPr id="28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858394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67_Full Image without Header &amp; Footer">
    <p:spTree>
      <p:nvGrpSpPr>
        <p:cNvPr id="1" name=""/>
        <p:cNvGrpSpPr/>
        <p:nvPr/>
      </p:nvGrpSpPr>
      <p:grpSpPr>
        <a:xfrm>
          <a:off x="0" y="0"/>
          <a:ext cx="0" cy="0"/>
          <a:chOff x="0" y="0"/>
          <a:chExt cx="0" cy="0"/>
        </a:xfrm>
      </p:grpSpPr>
      <p:sp>
        <p:nvSpPr>
          <p:cNvPr id="295" name="Picture Placeholder 12"/>
          <p:cNvSpPr>
            <a:spLocks noGrp="1"/>
          </p:cNvSpPr>
          <p:nvPr>
            <p:ph type="pic" sz="half" idx="21"/>
          </p:nvPr>
        </p:nvSpPr>
        <p:spPr>
          <a:xfrm>
            <a:off x="847725" y="1733550"/>
            <a:ext cx="5105400" cy="4273842"/>
          </a:xfrm>
          <a:prstGeom prst="rect">
            <a:avLst/>
          </a:prstGeom>
        </p:spPr>
        <p:txBody>
          <a:bodyPr lIns="91439" rIns="91439"/>
          <a:lstStyle/>
          <a:p>
            <a:endParaRPr/>
          </a:p>
        </p:txBody>
      </p:sp>
      <p:sp>
        <p:nvSpPr>
          <p:cNvPr id="29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696184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82_Full Image without Header &amp; Footer">
    <p:spTree>
      <p:nvGrpSpPr>
        <p:cNvPr id="1" name=""/>
        <p:cNvGrpSpPr/>
        <p:nvPr/>
      </p:nvGrpSpPr>
      <p:grpSpPr>
        <a:xfrm>
          <a:off x="0" y="0"/>
          <a:ext cx="0" cy="0"/>
          <a:chOff x="0" y="0"/>
          <a:chExt cx="0" cy="0"/>
        </a:xfrm>
      </p:grpSpPr>
      <p:sp>
        <p:nvSpPr>
          <p:cNvPr id="73" name="Picture Placeholder 7"/>
          <p:cNvSpPr>
            <a:spLocks noGrp="1"/>
          </p:cNvSpPr>
          <p:nvPr>
            <p:ph type="pic" sz="quarter" idx="21"/>
          </p:nvPr>
        </p:nvSpPr>
        <p:spPr>
          <a:xfrm>
            <a:off x="890588" y="1740037"/>
            <a:ext cx="4916509" cy="2063419"/>
          </a:xfrm>
          <a:prstGeom prst="rect">
            <a:avLst/>
          </a:prstGeom>
        </p:spPr>
        <p:txBody>
          <a:bodyPr lIns="91439" rIns="91439"/>
          <a:lstStyle/>
          <a:p>
            <a:endParaRPr/>
          </a:p>
        </p:txBody>
      </p:sp>
      <p:sp>
        <p:nvSpPr>
          <p:cNvPr id="74" name="Picture Placeholder 8"/>
          <p:cNvSpPr>
            <a:spLocks noGrp="1"/>
          </p:cNvSpPr>
          <p:nvPr>
            <p:ph type="pic" sz="quarter" idx="22"/>
          </p:nvPr>
        </p:nvSpPr>
        <p:spPr>
          <a:xfrm>
            <a:off x="890588" y="3903993"/>
            <a:ext cx="4916509" cy="2063419"/>
          </a:xfrm>
          <a:prstGeom prst="rect">
            <a:avLst/>
          </a:prstGeom>
        </p:spPr>
        <p:txBody>
          <a:bodyPr lIns="91439" rIns="91439"/>
          <a:lstStyle/>
          <a:p>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68_Full Image without Header &amp; Footer">
    <p:spTree>
      <p:nvGrpSpPr>
        <p:cNvPr id="1" name=""/>
        <p:cNvGrpSpPr/>
        <p:nvPr/>
      </p:nvGrpSpPr>
      <p:grpSpPr>
        <a:xfrm>
          <a:off x="0" y="0"/>
          <a:ext cx="0" cy="0"/>
          <a:chOff x="0" y="0"/>
          <a:chExt cx="0" cy="0"/>
        </a:xfrm>
      </p:grpSpPr>
      <p:sp>
        <p:nvSpPr>
          <p:cNvPr id="303" name="Picture Placeholder 10"/>
          <p:cNvSpPr>
            <a:spLocks noGrp="1"/>
          </p:cNvSpPr>
          <p:nvPr>
            <p:ph type="pic" sz="quarter" idx="21"/>
          </p:nvPr>
        </p:nvSpPr>
        <p:spPr>
          <a:xfrm>
            <a:off x="5358641" y="4354945"/>
            <a:ext cx="1474719" cy="1474719"/>
          </a:xfrm>
          <a:prstGeom prst="rect">
            <a:avLst/>
          </a:prstGeom>
        </p:spPr>
        <p:txBody>
          <a:bodyPr lIns="91439" rIns="91439"/>
          <a:lstStyle/>
          <a:p>
            <a:endParaRPr/>
          </a:p>
        </p:txBody>
      </p:sp>
      <p:sp>
        <p:nvSpPr>
          <p:cNvPr id="304" name="Picture Placeholder 11"/>
          <p:cNvSpPr>
            <a:spLocks noGrp="1"/>
          </p:cNvSpPr>
          <p:nvPr>
            <p:ph type="pic" sz="quarter" idx="22"/>
          </p:nvPr>
        </p:nvSpPr>
        <p:spPr>
          <a:xfrm>
            <a:off x="9890182" y="4354945"/>
            <a:ext cx="1474719" cy="1474719"/>
          </a:xfrm>
          <a:prstGeom prst="rect">
            <a:avLst/>
          </a:prstGeom>
        </p:spPr>
        <p:txBody>
          <a:bodyPr lIns="91439" rIns="91439"/>
          <a:lstStyle/>
          <a:p>
            <a:endParaRPr/>
          </a:p>
        </p:txBody>
      </p:sp>
      <p:sp>
        <p:nvSpPr>
          <p:cNvPr id="305" name="Picture Placeholder 12"/>
          <p:cNvSpPr>
            <a:spLocks noGrp="1"/>
          </p:cNvSpPr>
          <p:nvPr>
            <p:ph type="pic" sz="quarter" idx="23"/>
          </p:nvPr>
        </p:nvSpPr>
        <p:spPr>
          <a:xfrm>
            <a:off x="7624411" y="1780962"/>
            <a:ext cx="1474719" cy="1474720"/>
          </a:xfrm>
          <a:prstGeom prst="rect">
            <a:avLst/>
          </a:prstGeom>
        </p:spPr>
        <p:txBody>
          <a:bodyPr lIns="91439" rIns="91439"/>
          <a:lstStyle/>
          <a:p>
            <a:endParaRPr/>
          </a:p>
        </p:txBody>
      </p:sp>
      <p:sp>
        <p:nvSpPr>
          <p:cNvPr id="30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0939452"/>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69_Full Image without Header &amp; Footer">
    <p:spTree>
      <p:nvGrpSpPr>
        <p:cNvPr id="1" name=""/>
        <p:cNvGrpSpPr/>
        <p:nvPr/>
      </p:nvGrpSpPr>
      <p:grpSpPr>
        <a:xfrm>
          <a:off x="0" y="0"/>
          <a:ext cx="0" cy="0"/>
          <a:chOff x="0" y="0"/>
          <a:chExt cx="0" cy="0"/>
        </a:xfrm>
      </p:grpSpPr>
      <p:sp>
        <p:nvSpPr>
          <p:cNvPr id="313" name="Picture Placeholder 10"/>
          <p:cNvSpPr>
            <a:spLocks noGrp="1"/>
          </p:cNvSpPr>
          <p:nvPr>
            <p:ph type="pic" sz="quarter" idx="21"/>
          </p:nvPr>
        </p:nvSpPr>
        <p:spPr>
          <a:xfrm>
            <a:off x="5358641" y="4354945"/>
            <a:ext cx="1474719" cy="1474719"/>
          </a:xfrm>
          <a:prstGeom prst="rect">
            <a:avLst/>
          </a:prstGeom>
        </p:spPr>
        <p:txBody>
          <a:bodyPr lIns="91439" rIns="91439"/>
          <a:lstStyle/>
          <a:p>
            <a:endParaRPr/>
          </a:p>
        </p:txBody>
      </p:sp>
      <p:sp>
        <p:nvSpPr>
          <p:cNvPr id="314" name="Picture Placeholder 11"/>
          <p:cNvSpPr>
            <a:spLocks noGrp="1"/>
          </p:cNvSpPr>
          <p:nvPr>
            <p:ph type="pic" sz="quarter" idx="22"/>
          </p:nvPr>
        </p:nvSpPr>
        <p:spPr>
          <a:xfrm>
            <a:off x="9890182" y="4354945"/>
            <a:ext cx="1474719" cy="1474719"/>
          </a:xfrm>
          <a:prstGeom prst="rect">
            <a:avLst/>
          </a:prstGeom>
        </p:spPr>
        <p:txBody>
          <a:bodyPr lIns="91439" rIns="91439"/>
          <a:lstStyle/>
          <a:p>
            <a:endParaRPr/>
          </a:p>
        </p:txBody>
      </p:sp>
      <p:sp>
        <p:nvSpPr>
          <p:cNvPr id="315" name="Picture Placeholder 13"/>
          <p:cNvSpPr>
            <a:spLocks noGrp="1"/>
          </p:cNvSpPr>
          <p:nvPr>
            <p:ph type="pic" sz="quarter" idx="23"/>
          </p:nvPr>
        </p:nvSpPr>
        <p:spPr>
          <a:xfrm>
            <a:off x="3086100" y="1780962"/>
            <a:ext cx="1474719" cy="1474720"/>
          </a:xfrm>
          <a:prstGeom prst="rect">
            <a:avLst/>
          </a:prstGeom>
        </p:spPr>
        <p:txBody>
          <a:bodyPr lIns="91439" rIns="91439"/>
          <a:lstStyle/>
          <a:p>
            <a:endParaRPr/>
          </a:p>
        </p:txBody>
      </p:sp>
      <p:sp>
        <p:nvSpPr>
          <p:cNvPr id="316" name="Picture Placeholder 14"/>
          <p:cNvSpPr>
            <a:spLocks noGrp="1"/>
          </p:cNvSpPr>
          <p:nvPr>
            <p:ph type="pic" sz="quarter" idx="24"/>
          </p:nvPr>
        </p:nvSpPr>
        <p:spPr>
          <a:xfrm>
            <a:off x="833871" y="4354945"/>
            <a:ext cx="1474719" cy="1474719"/>
          </a:xfrm>
          <a:prstGeom prst="rect">
            <a:avLst/>
          </a:prstGeom>
        </p:spPr>
        <p:txBody>
          <a:bodyPr lIns="91439" rIns="91439"/>
          <a:lstStyle/>
          <a:p>
            <a:endParaRPr/>
          </a:p>
        </p:txBody>
      </p:sp>
      <p:sp>
        <p:nvSpPr>
          <p:cNvPr id="317" name="Picture Placeholder 12"/>
          <p:cNvSpPr>
            <a:spLocks noGrp="1"/>
          </p:cNvSpPr>
          <p:nvPr>
            <p:ph type="pic" sz="quarter" idx="25"/>
          </p:nvPr>
        </p:nvSpPr>
        <p:spPr>
          <a:xfrm>
            <a:off x="7624411" y="1780962"/>
            <a:ext cx="1474719" cy="1474720"/>
          </a:xfrm>
          <a:prstGeom prst="rect">
            <a:avLst/>
          </a:prstGeom>
        </p:spPr>
        <p:txBody>
          <a:bodyPr lIns="91439" rIns="91439"/>
          <a:lstStyle/>
          <a:p>
            <a:endParaRPr/>
          </a:p>
        </p:txBody>
      </p:sp>
      <p:sp>
        <p:nvSpPr>
          <p:cNvPr id="31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3932341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70_Full Image without Header &amp; Footer">
    <p:spTree>
      <p:nvGrpSpPr>
        <p:cNvPr id="1" name=""/>
        <p:cNvGrpSpPr/>
        <p:nvPr/>
      </p:nvGrpSpPr>
      <p:grpSpPr>
        <a:xfrm>
          <a:off x="0" y="0"/>
          <a:ext cx="0" cy="0"/>
          <a:chOff x="0" y="0"/>
          <a:chExt cx="0" cy="0"/>
        </a:xfrm>
      </p:grpSpPr>
      <p:sp>
        <p:nvSpPr>
          <p:cNvPr id="325" name="Picture Placeholder 10"/>
          <p:cNvSpPr>
            <a:spLocks noGrp="1"/>
          </p:cNvSpPr>
          <p:nvPr>
            <p:ph type="pic" sz="quarter" idx="21"/>
          </p:nvPr>
        </p:nvSpPr>
        <p:spPr>
          <a:xfrm>
            <a:off x="5358641" y="4354945"/>
            <a:ext cx="1474719" cy="1474719"/>
          </a:xfrm>
          <a:prstGeom prst="rect">
            <a:avLst/>
          </a:prstGeom>
        </p:spPr>
        <p:txBody>
          <a:bodyPr lIns="91439" rIns="91439"/>
          <a:lstStyle/>
          <a:p>
            <a:endParaRPr/>
          </a:p>
        </p:txBody>
      </p:sp>
      <p:sp>
        <p:nvSpPr>
          <p:cNvPr id="326" name="Picture Placeholder 13"/>
          <p:cNvSpPr>
            <a:spLocks noGrp="1"/>
          </p:cNvSpPr>
          <p:nvPr>
            <p:ph type="pic" sz="quarter" idx="22"/>
          </p:nvPr>
        </p:nvSpPr>
        <p:spPr>
          <a:xfrm>
            <a:off x="3086100" y="1780962"/>
            <a:ext cx="1474719" cy="1474720"/>
          </a:xfrm>
          <a:prstGeom prst="rect">
            <a:avLst/>
          </a:prstGeom>
        </p:spPr>
        <p:txBody>
          <a:bodyPr lIns="91439" rIns="91439"/>
          <a:lstStyle/>
          <a:p>
            <a:endParaRPr/>
          </a:p>
        </p:txBody>
      </p:sp>
      <p:sp>
        <p:nvSpPr>
          <p:cNvPr id="327" name="Picture Placeholder 14"/>
          <p:cNvSpPr>
            <a:spLocks noGrp="1"/>
          </p:cNvSpPr>
          <p:nvPr>
            <p:ph type="pic" sz="quarter" idx="23"/>
          </p:nvPr>
        </p:nvSpPr>
        <p:spPr>
          <a:xfrm>
            <a:off x="833871" y="4354945"/>
            <a:ext cx="1474719" cy="1474719"/>
          </a:xfrm>
          <a:prstGeom prst="rect">
            <a:avLst/>
          </a:prstGeom>
        </p:spPr>
        <p:txBody>
          <a:bodyPr lIns="91439" rIns="91439"/>
          <a:lstStyle/>
          <a:p>
            <a:endParaRPr/>
          </a:p>
        </p:txBody>
      </p:sp>
      <p:sp>
        <p:nvSpPr>
          <p:cNvPr id="32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2540494"/>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51_Full Image without Header &amp; Footer">
    <p:spTree>
      <p:nvGrpSpPr>
        <p:cNvPr id="1" name=""/>
        <p:cNvGrpSpPr/>
        <p:nvPr/>
      </p:nvGrpSpPr>
      <p:grpSpPr>
        <a:xfrm>
          <a:off x="0" y="0"/>
          <a:ext cx="0" cy="0"/>
          <a:chOff x="0" y="0"/>
          <a:chExt cx="0" cy="0"/>
        </a:xfrm>
      </p:grpSpPr>
      <p:sp>
        <p:nvSpPr>
          <p:cNvPr id="335" name="Picture Placeholder 10"/>
          <p:cNvSpPr>
            <a:spLocks noGrp="1"/>
          </p:cNvSpPr>
          <p:nvPr>
            <p:ph type="pic" sz="quarter" idx="21"/>
          </p:nvPr>
        </p:nvSpPr>
        <p:spPr>
          <a:xfrm>
            <a:off x="890587" y="890587"/>
            <a:ext cx="2538415" cy="2538414"/>
          </a:xfrm>
          <a:prstGeom prst="rect">
            <a:avLst/>
          </a:prstGeom>
        </p:spPr>
        <p:txBody>
          <a:bodyPr lIns="91439" rIns="91439"/>
          <a:lstStyle/>
          <a:p>
            <a:endParaRPr/>
          </a:p>
        </p:txBody>
      </p:sp>
      <p:sp>
        <p:nvSpPr>
          <p:cNvPr id="336" name="Picture Placeholder 9"/>
          <p:cNvSpPr>
            <a:spLocks noGrp="1"/>
          </p:cNvSpPr>
          <p:nvPr>
            <p:ph type="pic" sz="quarter" idx="22"/>
          </p:nvPr>
        </p:nvSpPr>
        <p:spPr>
          <a:xfrm>
            <a:off x="3429001" y="3429000"/>
            <a:ext cx="2538414" cy="2538414"/>
          </a:xfrm>
          <a:prstGeom prst="rect">
            <a:avLst/>
          </a:prstGeom>
        </p:spPr>
        <p:txBody>
          <a:bodyPr lIns="91439" rIns="91439"/>
          <a:lstStyle/>
          <a:p>
            <a:endParaRPr/>
          </a:p>
        </p:txBody>
      </p:sp>
      <p:sp>
        <p:nvSpPr>
          <p:cNvPr id="337"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4554088"/>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73_Full Image without Header &amp; Footer">
    <p:spTree>
      <p:nvGrpSpPr>
        <p:cNvPr id="1" name=""/>
        <p:cNvGrpSpPr/>
        <p:nvPr/>
      </p:nvGrpSpPr>
      <p:grpSpPr>
        <a:xfrm>
          <a:off x="0" y="0"/>
          <a:ext cx="0" cy="0"/>
          <a:chOff x="0" y="0"/>
          <a:chExt cx="0" cy="0"/>
        </a:xfrm>
      </p:grpSpPr>
      <p:sp>
        <p:nvSpPr>
          <p:cNvPr id="344" name="Picture Placeholder 7"/>
          <p:cNvSpPr>
            <a:spLocks noGrp="1"/>
          </p:cNvSpPr>
          <p:nvPr>
            <p:ph type="pic" sz="quarter" idx="21"/>
          </p:nvPr>
        </p:nvSpPr>
        <p:spPr>
          <a:xfrm>
            <a:off x="8349192" y="1462861"/>
            <a:ext cx="2263086" cy="3974688"/>
          </a:xfrm>
          <a:prstGeom prst="rect">
            <a:avLst/>
          </a:prstGeom>
        </p:spPr>
        <p:txBody>
          <a:bodyPr lIns="91439" rIns="91439"/>
          <a:lstStyle/>
          <a:p>
            <a:endParaRPr/>
          </a:p>
        </p:txBody>
      </p:sp>
      <p:sp>
        <p:nvSpPr>
          <p:cNvPr id="34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632985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74_Full Image without Header &amp; Footer">
    <p:spTree>
      <p:nvGrpSpPr>
        <p:cNvPr id="1" name=""/>
        <p:cNvGrpSpPr/>
        <p:nvPr/>
      </p:nvGrpSpPr>
      <p:grpSpPr>
        <a:xfrm>
          <a:off x="0" y="0"/>
          <a:ext cx="0" cy="0"/>
          <a:chOff x="0" y="0"/>
          <a:chExt cx="0" cy="0"/>
        </a:xfrm>
      </p:grpSpPr>
      <p:sp>
        <p:nvSpPr>
          <p:cNvPr id="352" name="Picture Placeholder 6"/>
          <p:cNvSpPr>
            <a:spLocks noGrp="1"/>
          </p:cNvSpPr>
          <p:nvPr>
            <p:ph type="pic" sz="quarter" idx="21"/>
          </p:nvPr>
        </p:nvSpPr>
        <p:spPr>
          <a:xfrm>
            <a:off x="3919863" y="2590572"/>
            <a:ext cx="2862903" cy="4319514"/>
          </a:xfrm>
          <a:prstGeom prst="rect">
            <a:avLst/>
          </a:prstGeom>
        </p:spPr>
        <p:txBody>
          <a:bodyPr lIns="91439" rIns="91439"/>
          <a:lstStyle/>
          <a:p>
            <a:endParaRPr/>
          </a:p>
        </p:txBody>
      </p:sp>
      <p:sp>
        <p:nvSpPr>
          <p:cNvPr id="353" name="Picture Placeholder 9"/>
          <p:cNvSpPr>
            <a:spLocks noGrp="1"/>
          </p:cNvSpPr>
          <p:nvPr>
            <p:ph type="pic" sz="quarter" idx="22"/>
          </p:nvPr>
        </p:nvSpPr>
        <p:spPr>
          <a:xfrm>
            <a:off x="6532157" y="3266066"/>
            <a:ext cx="1570122" cy="2741196"/>
          </a:xfrm>
          <a:prstGeom prst="rect">
            <a:avLst/>
          </a:prstGeom>
        </p:spPr>
        <p:txBody>
          <a:bodyPr lIns="91439" rIns="91439"/>
          <a:lstStyle/>
          <a:p>
            <a:endParaRPr/>
          </a:p>
        </p:txBody>
      </p:sp>
      <p:sp>
        <p:nvSpPr>
          <p:cNvPr id="35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70885924"/>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97_Full Image without Header &amp; Footer">
    <p:spTree>
      <p:nvGrpSpPr>
        <p:cNvPr id="1" name=""/>
        <p:cNvGrpSpPr/>
        <p:nvPr/>
      </p:nvGrpSpPr>
      <p:grpSpPr>
        <a:xfrm>
          <a:off x="0" y="0"/>
          <a:ext cx="0" cy="0"/>
          <a:chOff x="0" y="0"/>
          <a:chExt cx="0" cy="0"/>
        </a:xfrm>
      </p:grpSpPr>
      <p:sp>
        <p:nvSpPr>
          <p:cNvPr id="361" name="Picture Placeholder 2"/>
          <p:cNvSpPr>
            <a:spLocks noGrp="1"/>
          </p:cNvSpPr>
          <p:nvPr>
            <p:ph type="pic" sz="quarter" idx="21"/>
          </p:nvPr>
        </p:nvSpPr>
        <p:spPr>
          <a:xfrm>
            <a:off x="5565059" y="2358787"/>
            <a:ext cx="4784395" cy="2994302"/>
          </a:xfrm>
          <a:prstGeom prst="rect">
            <a:avLst/>
          </a:prstGeom>
        </p:spPr>
        <p:txBody>
          <a:bodyPr lIns="91439" rIns="91439"/>
          <a:lstStyle/>
          <a:p>
            <a:endParaRPr/>
          </a:p>
        </p:txBody>
      </p:sp>
      <p:sp>
        <p:nvSpPr>
          <p:cNvPr id="36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300211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86_Full Image without Header &amp; Footer">
    <p:spTree>
      <p:nvGrpSpPr>
        <p:cNvPr id="1" name=""/>
        <p:cNvGrpSpPr/>
        <p:nvPr/>
      </p:nvGrpSpPr>
      <p:grpSpPr>
        <a:xfrm>
          <a:off x="0" y="0"/>
          <a:ext cx="0" cy="0"/>
          <a:chOff x="0" y="0"/>
          <a:chExt cx="0" cy="0"/>
        </a:xfrm>
      </p:grpSpPr>
      <p:sp>
        <p:nvSpPr>
          <p:cNvPr id="369" name="Picture Placeholder 10"/>
          <p:cNvSpPr>
            <a:spLocks noGrp="1"/>
          </p:cNvSpPr>
          <p:nvPr>
            <p:ph type="pic" sz="quarter" idx="21"/>
          </p:nvPr>
        </p:nvSpPr>
        <p:spPr>
          <a:xfrm>
            <a:off x="5857875" y="1844525"/>
            <a:ext cx="2447925" cy="3308500"/>
          </a:xfrm>
          <a:prstGeom prst="rect">
            <a:avLst/>
          </a:prstGeom>
        </p:spPr>
        <p:txBody>
          <a:bodyPr lIns="91439" rIns="91439"/>
          <a:lstStyle/>
          <a:p>
            <a:endParaRPr/>
          </a:p>
        </p:txBody>
      </p:sp>
      <p:sp>
        <p:nvSpPr>
          <p:cNvPr id="370"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105013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87_Full Image without Header &amp; Footer">
    <p:spTree>
      <p:nvGrpSpPr>
        <p:cNvPr id="1" name=""/>
        <p:cNvGrpSpPr/>
        <p:nvPr/>
      </p:nvGrpSpPr>
      <p:grpSpPr>
        <a:xfrm>
          <a:off x="0" y="0"/>
          <a:ext cx="0" cy="0"/>
          <a:chOff x="0" y="0"/>
          <a:chExt cx="0" cy="0"/>
        </a:xfrm>
      </p:grpSpPr>
      <p:sp>
        <p:nvSpPr>
          <p:cNvPr id="377" name="Picture Placeholder 12"/>
          <p:cNvSpPr>
            <a:spLocks noGrp="1"/>
          </p:cNvSpPr>
          <p:nvPr>
            <p:ph type="pic" sz="half" idx="21"/>
          </p:nvPr>
        </p:nvSpPr>
        <p:spPr>
          <a:xfrm>
            <a:off x="914399" y="1764269"/>
            <a:ext cx="10363201" cy="2257426"/>
          </a:xfrm>
          <a:prstGeom prst="rect">
            <a:avLst/>
          </a:prstGeom>
        </p:spPr>
        <p:txBody>
          <a:bodyPr lIns="91439" rIns="91439"/>
          <a:lstStyle/>
          <a:p>
            <a:endParaRPr/>
          </a:p>
        </p:txBody>
      </p:sp>
      <p:sp>
        <p:nvSpPr>
          <p:cNvPr id="378"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9306370"/>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88_Full Image without Header &amp; Footer">
    <p:spTree>
      <p:nvGrpSpPr>
        <p:cNvPr id="1" name=""/>
        <p:cNvGrpSpPr/>
        <p:nvPr/>
      </p:nvGrpSpPr>
      <p:grpSpPr>
        <a:xfrm>
          <a:off x="0" y="0"/>
          <a:ext cx="0" cy="0"/>
          <a:chOff x="0" y="0"/>
          <a:chExt cx="0" cy="0"/>
        </a:xfrm>
      </p:grpSpPr>
      <p:sp>
        <p:nvSpPr>
          <p:cNvPr id="385" name="Picture Placeholder 4"/>
          <p:cNvSpPr>
            <a:spLocks noGrp="1"/>
          </p:cNvSpPr>
          <p:nvPr>
            <p:ph type="pic" sz="quarter" idx="21"/>
          </p:nvPr>
        </p:nvSpPr>
        <p:spPr>
          <a:xfrm>
            <a:off x="-1" y="2124075"/>
            <a:ext cx="2952751" cy="4733908"/>
          </a:xfrm>
          <a:prstGeom prst="rect">
            <a:avLst/>
          </a:prstGeom>
        </p:spPr>
        <p:txBody>
          <a:bodyPr lIns="91439" rIns="91439"/>
          <a:lstStyle/>
          <a:p>
            <a:endParaRPr/>
          </a:p>
        </p:txBody>
      </p:sp>
      <p:sp>
        <p:nvSpPr>
          <p:cNvPr id="386"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3924036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81_Full Image without Header &amp; Footer">
    <p:spTree>
      <p:nvGrpSpPr>
        <p:cNvPr id="1" name=""/>
        <p:cNvGrpSpPr/>
        <p:nvPr/>
      </p:nvGrpSpPr>
      <p:grpSpPr>
        <a:xfrm>
          <a:off x="0" y="0"/>
          <a:ext cx="0" cy="0"/>
          <a:chOff x="0" y="0"/>
          <a:chExt cx="0" cy="0"/>
        </a:xfrm>
      </p:grpSpPr>
      <p:sp>
        <p:nvSpPr>
          <p:cNvPr id="82" name="Picture Placeholder 7"/>
          <p:cNvSpPr>
            <a:spLocks noGrp="1"/>
          </p:cNvSpPr>
          <p:nvPr>
            <p:ph type="pic" sz="quarter" idx="21"/>
          </p:nvPr>
        </p:nvSpPr>
        <p:spPr>
          <a:xfrm>
            <a:off x="4572000" y="4371976"/>
            <a:ext cx="3810000" cy="2486026"/>
          </a:xfrm>
          <a:prstGeom prst="rect">
            <a:avLst/>
          </a:prstGeom>
        </p:spPr>
        <p:txBody>
          <a:bodyPr lIns="91439" rIns="91439"/>
          <a:lstStyle/>
          <a:p>
            <a:endParaRPr/>
          </a:p>
        </p:txBody>
      </p:sp>
      <p:sp>
        <p:nvSpPr>
          <p:cNvPr id="83" name="Picture Placeholder 8"/>
          <p:cNvSpPr>
            <a:spLocks noGrp="1"/>
          </p:cNvSpPr>
          <p:nvPr>
            <p:ph type="pic" sz="quarter" idx="22"/>
          </p:nvPr>
        </p:nvSpPr>
        <p:spPr>
          <a:xfrm>
            <a:off x="8382000" y="4371976"/>
            <a:ext cx="3810000" cy="2486026"/>
          </a:xfrm>
          <a:prstGeom prst="rect">
            <a:avLst/>
          </a:prstGeom>
        </p:spPr>
        <p:txBody>
          <a:bodyPr lIns="91439" rIns="91439"/>
          <a:lstStyle/>
          <a:p>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89_Full Image without Header &amp; Footer">
    <p:spTree>
      <p:nvGrpSpPr>
        <p:cNvPr id="1" name=""/>
        <p:cNvGrpSpPr/>
        <p:nvPr/>
      </p:nvGrpSpPr>
      <p:grpSpPr>
        <a:xfrm>
          <a:off x="0" y="0"/>
          <a:ext cx="0" cy="0"/>
          <a:chOff x="0" y="0"/>
          <a:chExt cx="0" cy="0"/>
        </a:xfrm>
      </p:grpSpPr>
      <p:sp>
        <p:nvSpPr>
          <p:cNvPr id="393" name="Picture Placeholder 3"/>
          <p:cNvSpPr>
            <a:spLocks noGrp="1"/>
          </p:cNvSpPr>
          <p:nvPr>
            <p:ph type="pic" idx="21"/>
          </p:nvPr>
        </p:nvSpPr>
        <p:spPr>
          <a:xfrm>
            <a:off x="2639616" y="1916831"/>
            <a:ext cx="9552335" cy="4281621"/>
          </a:xfrm>
          <a:prstGeom prst="rect">
            <a:avLst/>
          </a:prstGeom>
        </p:spPr>
        <p:txBody>
          <a:bodyPr lIns="91439" rIns="91439"/>
          <a:lstStyle/>
          <a:p>
            <a:endParaRPr/>
          </a:p>
        </p:txBody>
      </p:sp>
      <p:sp>
        <p:nvSpPr>
          <p:cNvPr id="39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270825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92_Full Image without Header &amp; Footer">
    <p:spTree>
      <p:nvGrpSpPr>
        <p:cNvPr id="1" name=""/>
        <p:cNvGrpSpPr/>
        <p:nvPr/>
      </p:nvGrpSpPr>
      <p:grpSpPr>
        <a:xfrm>
          <a:off x="0" y="0"/>
          <a:ext cx="0" cy="0"/>
          <a:chOff x="0" y="0"/>
          <a:chExt cx="0" cy="0"/>
        </a:xfrm>
      </p:grpSpPr>
      <p:sp>
        <p:nvSpPr>
          <p:cNvPr id="401" name="Picture Placeholder 4"/>
          <p:cNvSpPr>
            <a:spLocks noGrp="1"/>
          </p:cNvSpPr>
          <p:nvPr>
            <p:ph type="pic" sz="quarter" idx="21"/>
          </p:nvPr>
        </p:nvSpPr>
        <p:spPr>
          <a:xfrm>
            <a:off x="9869364" y="2537763"/>
            <a:ext cx="2322587" cy="3398314"/>
          </a:xfrm>
          <a:prstGeom prst="rect">
            <a:avLst/>
          </a:prstGeom>
        </p:spPr>
        <p:txBody>
          <a:bodyPr lIns="91439" rIns="91439"/>
          <a:lstStyle/>
          <a:p>
            <a:endParaRPr/>
          </a:p>
        </p:txBody>
      </p:sp>
      <p:sp>
        <p:nvSpPr>
          <p:cNvPr id="402"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0200142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93_Full Image without Header &amp; Footer">
    <p:spTree>
      <p:nvGrpSpPr>
        <p:cNvPr id="1" name=""/>
        <p:cNvGrpSpPr/>
        <p:nvPr/>
      </p:nvGrpSpPr>
      <p:grpSpPr>
        <a:xfrm>
          <a:off x="0" y="0"/>
          <a:ext cx="0" cy="0"/>
          <a:chOff x="0" y="0"/>
          <a:chExt cx="0" cy="0"/>
        </a:xfrm>
      </p:grpSpPr>
      <p:sp>
        <p:nvSpPr>
          <p:cNvPr id="409" name="Freeform 6"/>
          <p:cNvSpPr>
            <a:spLocks noGrp="1"/>
          </p:cNvSpPr>
          <p:nvPr>
            <p:ph type="pic" sz="quarter" idx="21"/>
          </p:nvPr>
        </p:nvSpPr>
        <p:spPr>
          <a:xfrm>
            <a:off x="7613763" y="890587"/>
            <a:ext cx="3687650" cy="2552701"/>
          </a:xfrm>
          <a:prstGeom prst="rect">
            <a:avLst/>
          </a:prstGeom>
        </p:spPr>
        <p:txBody>
          <a:bodyPr lIns="91439" rIns="91439"/>
          <a:lstStyle/>
          <a:p>
            <a:endParaRPr/>
          </a:p>
        </p:txBody>
      </p:sp>
      <p:sp>
        <p:nvSpPr>
          <p:cNvPr id="410" name="Freeform 7"/>
          <p:cNvSpPr>
            <a:spLocks noGrp="1"/>
          </p:cNvSpPr>
          <p:nvPr>
            <p:ph type="pic" sz="quarter" idx="22"/>
          </p:nvPr>
        </p:nvSpPr>
        <p:spPr>
          <a:xfrm>
            <a:off x="3638663" y="890587"/>
            <a:ext cx="3687650" cy="2552701"/>
          </a:xfrm>
          <a:prstGeom prst="rect">
            <a:avLst/>
          </a:prstGeom>
        </p:spPr>
        <p:txBody>
          <a:bodyPr lIns="91439" rIns="91439"/>
          <a:lstStyle/>
          <a:p>
            <a:endParaRPr/>
          </a:p>
        </p:txBody>
      </p:sp>
      <p:sp>
        <p:nvSpPr>
          <p:cNvPr id="41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040412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94_Full Image without Header &amp; Footer">
    <p:spTree>
      <p:nvGrpSpPr>
        <p:cNvPr id="1" name=""/>
        <p:cNvGrpSpPr/>
        <p:nvPr/>
      </p:nvGrpSpPr>
      <p:grpSpPr>
        <a:xfrm>
          <a:off x="0" y="0"/>
          <a:ext cx="0" cy="0"/>
          <a:chOff x="0" y="0"/>
          <a:chExt cx="0" cy="0"/>
        </a:xfrm>
      </p:grpSpPr>
      <p:sp>
        <p:nvSpPr>
          <p:cNvPr id="418" name="Picture Placeholder 14"/>
          <p:cNvSpPr>
            <a:spLocks noGrp="1"/>
          </p:cNvSpPr>
          <p:nvPr>
            <p:ph type="pic" sz="quarter" idx="21"/>
          </p:nvPr>
        </p:nvSpPr>
        <p:spPr>
          <a:xfrm>
            <a:off x="4043731" y="0"/>
            <a:ext cx="2763716" cy="4467225"/>
          </a:xfrm>
          <a:prstGeom prst="rect">
            <a:avLst/>
          </a:prstGeom>
        </p:spPr>
        <p:txBody>
          <a:bodyPr lIns="91439" rIns="91439"/>
          <a:lstStyle/>
          <a:p>
            <a:endParaRPr/>
          </a:p>
        </p:txBody>
      </p:sp>
      <p:sp>
        <p:nvSpPr>
          <p:cNvPr id="419" name="Picture Placeholder 13"/>
          <p:cNvSpPr>
            <a:spLocks noGrp="1"/>
          </p:cNvSpPr>
          <p:nvPr>
            <p:ph type="pic" sz="quarter" idx="22"/>
          </p:nvPr>
        </p:nvSpPr>
        <p:spPr>
          <a:xfrm>
            <a:off x="6807445" y="0"/>
            <a:ext cx="2763716" cy="4467225"/>
          </a:xfrm>
          <a:prstGeom prst="rect">
            <a:avLst/>
          </a:prstGeom>
        </p:spPr>
        <p:txBody>
          <a:bodyPr lIns="91439" rIns="91439"/>
          <a:lstStyle/>
          <a:p>
            <a:endParaRPr/>
          </a:p>
        </p:txBody>
      </p:sp>
      <p:sp>
        <p:nvSpPr>
          <p:cNvPr id="420" name="Picture Placeholder 12"/>
          <p:cNvSpPr>
            <a:spLocks noGrp="1"/>
          </p:cNvSpPr>
          <p:nvPr>
            <p:ph type="pic" sz="quarter" idx="23"/>
          </p:nvPr>
        </p:nvSpPr>
        <p:spPr>
          <a:xfrm>
            <a:off x="9571160" y="0"/>
            <a:ext cx="2620841" cy="4467225"/>
          </a:xfrm>
          <a:prstGeom prst="rect">
            <a:avLst/>
          </a:prstGeom>
        </p:spPr>
        <p:txBody>
          <a:bodyPr lIns="91439" rIns="91439"/>
          <a:lstStyle/>
          <a:p>
            <a:endParaRPr/>
          </a:p>
        </p:txBody>
      </p:sp>
      <p:sp>
        <p:nvSpPr>
          <p:cNvPr id="421"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8372674"/>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95_Full Image without Header &amp; Footer">
    <p:spTree>
      <p:nvGrpSpPr>
        <p:cNvPr id="1" name=""/>
        <p:cNvGrpSpPr/>
        <p:nvPr/>
      </p:nvGrpSpPr>
      <p:grpSpPr>
        <a:xfrm>
          <a:off x="0" y="0"/>
          <a:ext cx="0" cy="0"/>
          <a:chOff x="0" y="0"/>
          <a:chExt cx="0" cy="0"/>
        </a:xfrm>
      </p:grpSpPr>
      <p:sp>
        <p:nvSpPr>
          <p:cNvPr id="428" name="Picture Placeholder 16"/>
          <p:cNvSpPr>
            <a:spLocks noGrp="1"/>
          </p:cNvSpPr>
          <p:nvPr>
            <p:ph type="pic" sz="half" idx="21"/>
          </p:nvPr>
        </p:nvSpPr>
        <p:spPr>
          <a:xfrm>
            <a:off x="0" y="0"/>
            <a:ext cx="3048000" cy="6858000"/>
          </a:xfrm>
          <a:prstGeom prst="rect">
            <a:avLst/>
          </a:prstGeom>
        </p:spPr>
        <p:txBody>
          <a:bodyPr lIns="91439" rIns="91439"/>
          <a:lstStyle/>
          <a:p>
            <a:endParaRPr/>
          </a:p>
        </p:txBody>
      </p:sp>
      <p:sp>
        <p:nvSpPr>
          <p:cNvPr id="429" name="Picture Placeholder 17"/>
          <p:cNvSpPr>
            <a:spLocks noGrp="1"/>
          </p:cNvSpPr>
          <p:nvPr>
            <p:ph type="pic" sz="half" idx="22"/>
          </p:nvPr>
        </p:nvSpPr>
        <p:spPr>
          <a:xfrm>
            <a:off x="3048000" y="0"/>
            <a:ext cx="3048000" cy="6858000"/>
          </a:xfrm>
          <a:prstGeom prst="rect">
            <a:avLst/>
          </a:prstGeom>
        </p:spPr>
        <p:txBody>
          <a:bodyPr lIns="91439" rIns="91439"/>
          <a:lstStyle/>
          <a:p>
            <a:endParaRPr/>
          </a:p>
        </p:txBody>
      </p:sp>
      <p:sp>
        <p:nvSpPr>
          <p:cNvPr id="430" name="Picture Placeholder 18"/>
          <p:cNvSpPr>
            <a:spLocks noGrp="1"/>
          </p:cNvSpPr>
          <p:nvPr>
            <p:ph type="pic" sz="quarter" idx="23"/>
          </p:nvPr>
        </p:nvSpPr>
        <p:spPr>
          <a:xfrm>
            <a:off x="6096000" y="0"/>
            <a:ext cx="3048000" cy="3429000"/>
          </a:xfrm>
          <a:prstGeom prst="rect">
            <a:avLst/>
          </a:prstGeom>
        </p:spPr>
        <p:txBody>
          <a:bodyPr lIns="91439" rIns="91439"/>
          <a:lstStyle/>
          <a:p>
            <a:endParaRPr/>
          </a:p>
        </p:txBody>
      </p:sp>
      <p:sp>
        <p:nvSpPr>
          <p:cNvPr id="431" name="Picture Placeholder 22"/>
          <p:cNvSpPr>
            <a:spLocks noGrp="1"/>
          </p:cNvSpPr>
          <p:nvPr>
            <p:ph type="pic" sz="quarter" idx="24"/>
          </p:nvPr>
        </p:nvSpPr>
        <p:spPr>
          <a:xfrm>
            <a:off x="6096000" y="3429000"/>
            <a:ext cx="3048000" cy="3429000"/>
          </a:xfrm>
          <a:prstGeom prst="rect">
            <a:avLst/>
          </a:prstGeom>
        </p:spPr>
        <p:txBody>
          <a:bodyPr lIns="91439" rIns="91439"/>
          <a:lstStyle/>
          <a:p>
            <a:endParaRPr/>
          </a:p>
        </p:txBody>
      </p:sp>
      <p:sp>
        <p:nvSpPr>
          <p:cNvPr id="432" name="Picture Placeholder 23"/>
          <p:cNvSpPr>
            <a:spLocks noGrp="1"/>
          </p:cNvSpPr>
          <p:nvPr>
            <p:ph type="pic" sz="quarter" idx="25"/>
          </p:nvPr>
        </p:nvSpPr>
        <p:spPr>
          <a:xfrm>
            <a:off x="9144000" y="3429000"/>
            <a:ext cx="3048000" cy="3429000"/>
          </a:xfrm>
          <a:prstGeom prst="rect">
            <a:avLst/>
          </a:prstGeom>
        </p:spPr>
        <p:txBody>
          <a:bodyPr lIns="91439" rIns="91439"/>
          <a:lstStyle/>
          <a:p>
            <a:endParaRPr/>
          </a:p>
        </p:txBody>
      </p:sp>
      <p:sp>
        <p:nvSpPr>
          <p:cNvPr id="433" name="Picture Placeholder 19"/>
          <p:cNvSpPr>
            <a:spLocks noGrp="1"/>
          </p:cNvSpPr>
          <p:nvPr>
            <p:ph type="pic" sz="quarter" idx="26"/>
          </p:nvPr>
        </p:nvSpPr>
        <p:spPr>
          <a:xfrm>
            <a:off x="9144000" y="0"/>
            <a:ext cx="3048000" cy="3429000"/>
          </a:xfrm>
          <a:prstGeom prst="rect">
            <a:avLst/>
          </a:prstGeom>
        </p:spPr>
        <p:txBody>
          <a:bodyPr lIns="91439" rIns="91439"/>
          <a:lstStyle/>
          <a:p>
            <a:endParaRPr/>
          </a:p>
        </p:txBody>
      </p:sp>
      <p:sp>
        <p:nvSpPr>
          <p:cNvPr id="434"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8952312"/>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96_Full Image without Header &amp; Footer">
    <p:spTree>
      <p:nvGrpSpPr>
        <p:cNvPr id="1" name=""/>
        <p:cNvGrpSpPr/>
        <p:nvPr/>
      </p:nvGrpSpPr>
      <p:grpSpPr>
        <a:xfrm>
          <a:off x="0" y="0"/>
          <a:ext cx="0" cy="0"/>
          <a:chOff x="0" y="0"/>
          <a:chExt cx="0" cy="0"/>
        </a:xfrm>
      </p:grpSpPr>
      <p:sp>
        <p:nvSpPr>
          <p:cNvPr id="441" name="Picture Placeholder 7"/>
          <p:cNvSpPr>
            <a:spLocks noGrp="1"/>
          </p:cNvSpPr>
          <p:nvPr>
            <p:ph type="pic" sz="quarter" idx="21"/>
          </p:nvPr>
        </p:nvSpPr>
        <p:spPr>
          <a:xfrm>
            <a:off x="4667250" y="2514601"/>
            <a:ext cx="2857500" cy="4343399"/>
          </a:xfrm>
          <a:prstGeom prst="rect">
            <a:avLst/>
          </a:prstGeom>
        </p:spPr>
        <p:txBody>
          <a:bodyPr lIns="91439" rIns="91439"/>
          <a:lstStyle/>
          <a:p>
            <a:endParaRPr/>
          </a:p>
        </p:txBody>
      </p:sp>
      <p:sp>
        <p:nvSpPr>
          <p:cNvPr id="442" name="Picture Placeholder 5"/>
          <p:cNvSpPr>
            <a:spLocks noGrp="1"/>
          </p:cNvSpPr>
          <p:nvPr>
            <p:ph type="pic" sz="quarter" idx="22"/>
          </p:nvPr>
        </p:nvSpPr>
        <p:spPr>
          <a:xfrm>
            <a:off x="7524750" y="1"/>
            <a:ext cx="2286000" cy="2514601"/>
          </a:xfrm>
          <a:prstGeom prst="rect">
            <a:avLst/>
          </a:prstGeom>
        </p:spPr>
        <p:txBody>
          <a:bodyPr lIns="91439" rIns="91439"/>
          <a:lstStyle/>
          <a:p>
            <a:endParaRPr/>
          </a:p>
        </p:txBody>
      </p:sp>
      <p:sp>
        <p:nvSpPr>
          <p:cNvPr id="44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121993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80_Full Image without Header &amp; Footer">
    <p:spTree>
      <p:nvGrpSpPr>
        <p:cNvPr id="1" name=""/>
        <p:cNvGrpSpPr/>
        <p:nvPr/>
      </p:nvGrpSpPr>
      <p:grpSpPr>
        <a:xfrm>
          <a:off x="0" y="0"/>
          <a:ext cx="0" cy="0"/>
          <a:chOff x="0" y="0"/>
          <a:chExt cx="0" cy="0"/>
        </a:xfrm>
      </p:grpSpPr>
      <p:sp>
        <p:nvSpPr>
          <p:cNvPr id="91" name="Picture Placeholder 7"/>
          <p:cNvSpPr>
            <a:spLocks noGrp="1"/>
          </p:cNvSpPr>
          <p:nvPr>
            <p:ph type="pic" sz="quarter" idx="21"/>
          </p:nvPr>
        </p:nvSpPr>
        <p:spPr>
          <a:xfrm>
            <a:off x="0" y="4371976"/>
            <a:ext cx="3810000" cy="2486026"/>
          </a:xfrm>
          <a:prstGeom prst="rect">
            <a:avLst/>
          </a:prstGeom>
        </p:spPr>
        <p:txBody>
          <a:bodyPr lIns="91439" rIns="91439"/>
          <a:lstStyle/>
          <a:p>
            <a:endParaRPr/>
          </a:p>
        </p:txBody>
      </p:sp>
      <p:sp>
        <p:nvSpPr>
          <p:cNvPr id="92" name="Picture Placeholder 8"/>
          <p:cNvSpPr>
            <a:spLocks noGrp="1"/>
          </p:cNvSpPr>
          <p:nvPr>
            <p:ph type="pic" sz="quarter" idx="22"/>
          </p:nvPr>
        </p:nvSpPr>
        <p:spPr>
          <a:xfrm>
            <a:off x="3810000" y="4371976"/>
            <a:ext cx="3810000" cy="2486026"/>
          </a:xfrm>
          <a:prstGeom prst="rect">
            <a:avLst/>
          </a:prstGeom>
        </p:spPr>
        <p:txBody>
          <a:bodyPr lIns="91439" rIns="91439"/>
          <a:lstStyle/>
          <a:p>
            <a:endParaRPr/>
          </a:p>
        </p:txBody>
      </p:sp>
      <p:sp>
        <p:nvSpPr>
          <p:cNvPr id="9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slideLayout" Target="../slideLayouts/slideLayout74.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42" Type="http://schemas.openxmlformats.org/officeDocument/2006/relationships/slideLayout" Target="../slideLayouts/slideLayout77.xml"/><Relationship Id="rId47" Type="http://schemas.openxmlformats.org/officeDocument/2006/relationships/slideLayout" Target="../slideLayouts/slideLayout82.xml"/><Relationship Id="rId50" Type="http://schemas.openxmlformats.org/officeDocument/2006/relationships/slideLayout" Target="../slideLayouts/slideLayout85.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46" Type="http://schemas.openxmlformats.org/officeDocument/2006/relationships/slideLayout" Target="../slideLayouts/slideLayout81.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41" Type="http://schemas.openxmlformats.org/officeDocument/2006/relationships/slideLayout" Target="../slideLayouts/slideLayout76.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40" Type="http://schemas.openxmlformats.org/officeDocument/2006/relationships/slideLayout" Target="../slideLayouts/slideLayout75.xml"/><Relationship Id="rId45" Type="http://schemas.openxmlformats.org/officeDocument/2006/relationships/slideLayout" Target="../slideLayouts/slideLayout80.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49" Type="http://schemas.openxmlformats.org/officeDocument/2006/relationships/slideLayout" Target="../slideLayouts/slideLayout8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4" Type="http://schemas.openxmlformats.org/officeDocument/2006/relationships/slideLayout" Target="../slideLayouts/slideLayout79.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43" Type="http://schemas.openxmlformats.org/officeDocument/2006/relationships/slideLayout" Target="../slideLayouts/slideLayout78.xml"/><Relationship Id="rId48" Type="http://schemas.openxmlformats.org/officeDocument/2006/relationships/slideLayout" Target="../slideLayouts/slideLayout83.xml"/><Relationship Id="rId8" Type="http://schemas.openxmlformats.org/officeDocument/2006/relationships/slideLayout" Target="../slideLayouts/slideLayout43.xml"/><Relationship Id="rId5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Titolo Testo</a:t>
            </a:r>
          </a:p>
        </p:txBody>
      </p:sp>
      <p:sp>
        <p:nvSpPr>
          <p:cNvPr id="3"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 id="2147483665" r:id="rId15"/>
    <p:sldLayoutId id="2147483668"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5" r:id="rId28"/>
    <p:sldLayoutId id="2147483686" r:id="rId29"/>
    <p:sldLayoutId id="2147483690" r:id="rId30"/>
    <p:sldLayoutId id="2147483692" r:id="rId31"/>
    <p:sldLayoutId id="2147483695" r:id="rId32"/>
    <p:sldLayoutId id="2147483696" r:id="rId33"/>
    <p:sldLayoutId id="2147483697" r:id="rId34"/>
    <p:sldLayoutId id="2147483698" r:id="rId35"/>
  </p:sldLayoutIdLst>
  <p:transition spd="med"/>
  <p:txStyles>
    <p:titleStyle>
      <a:lvl1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1pPr>
      <a:lvl2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2pPr>
      <a:lvl3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3pPr>
      <a:lvl4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4pPr>
      <a:lvl5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5pPr>
      <a:lvl6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6pPr>
      <a:lvl7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7pPr>
      <a:lvl8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8pPr>
      <a:lvl9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9pPr>
    </p:titleStyle>
    <p:bodyStyle>
      <a:lvl1pPr marL="228600" marR="0" indent="-2286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1pPr>
      <a:lvl2pPr marL="7112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2pPr>
      <a:lvl3pPr marL="1219200" marR="0" indent="-3048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3pPr>
      <a:lvl4pPr marL="1752600" marR="0" indent="-381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4pPr>
      <a:lvl5pPr marL="2336800" marR="0" indent="-508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5pPr>
      <a:lvl6pPr marL="25400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6pPr>
      <a:lvl7pPr marL="29972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7pPr>
      <a:lvl8pPr marL="34544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8pPr>
      <a:lvl9pPr marL="39116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Off val="44000"/>
          </a:schemeClr>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Titolo Testo</a:t>
            </a:r>
          </a:p>
        </p:txBody>
      </p:sp>
      <p:sp>
        <p:nvSpPr>
          <p:cNvPr id="3"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34466307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Lst>
  <p:transition spd="med"/>
  <p:txStyles>
    <p:titleStyle>
      <a:lvl1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1pPr>
      <a:lvl2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2pPr>
      <a:lvl3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3pPr>
      <a:lvl4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4pPr>
      <a:lvl5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5pPr>
      <a:lvl6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6pPr>
      <a:lvl7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7pPr>
      <a:lvl8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8pPr>
      <a:lvl9pPr marL="0" marR="0" indent="0" algn="ctr" defTabSz="914400" rtl="0" latinLnBrk="0">
        <a:lnSpc>
          <a:spcPct val="90000"/>
        </a:lnSpc>
        <a:spcBef>
          <a:spcPts val="0"/>
        </a:spcBef>
        <a:spcAft>
          <a:spcPts val="0"/>
        </a:spcAft>
        <a:buClrTx/>
        <a:buSzTx/>
        <a:buFontTx/>
        <a:buNone/>
        <a:tabLst/>
        <a:defRPr sz="4000" b="0" i="0" u="none" strike="noStrike" cap="none" spc="0" baseline="0">
          <a:solidFill>
            <a:srgbClr val="000000"/>
          </a:solidFill>
          <a:uFillTx/>
          <a:latin typeface="Montserrat SemiBold"/>
          <a:ea typeface="Montserrat SemiBold"/>
          <a:cs typeface="Montserrat SemiBold"/>
          <a:sym typeface="Montserrat SemiBold"/>
        </a:defRPr>
      </a:lvl9pPr>
    </p:titleStyle>
    <p:bodyStyle>
      <a:lvl1pPr marL="228600" marR="0" indent="-2286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1pPr>
      <a:lvl2pPr marL="7112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2pPr>
      <a:lvl3pPr marL="1219200" marR="0" indent="-3048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3pPr>
      <a:lvl4pPr marL="1752600" marR="0" indent="-381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4pPr>
      <a:lvl5pPr marL="2336800" marR="0" indent="-508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5pPr>
      <a:lvl6pPr marL="25400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6pPr>
      <a:lvl7pPr marL="29972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7pPr>
      <a:lvl8pPr marL="34544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8pPr>
      <a:lvl9pPr marL="3911600" marR="0" indent="-254000" algn="ctr"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ontserrat SemiBold"/>
          <a:ea typeface="Montserrat SemiBold"/>
          <a:cs typeface="Montserrat SemiBold"/>
          <a:sym typeface="Montserrat SemiBold"/>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Montserrat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6.png"/><Relationship Id="rId4" Type="http://schemas.openxmlformats.org/officeDocument/2006/relationships/diagramData" Target="../diagrams/data3.xml"/><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hyperlink" Target="mailto:info@opus-automazione.it" TargetMode="External"/><Relationship Id="rId2" Type="http://schemas.openxmlformats.org/officeDocument/2006/relationships/image" Target="../media/image51.jpe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Immagine 3" descr="Immagine 3"/>
          <p:cNvPicPr>
            <a:picLocks noChangeAspect="1"/>
          </p:cNvPicPr>
          <p:nvPr/>
        </p:nvPicPr>
        <p:blipFill>
          <a:blip r:embed="rId2"/>
          <a:srcRect l="1196" r="5024"/>
          <a:stretch>
            <a:fillRect/>
          </a:stretch>
        </p:blipFill>
        <p:spPr>
          <a:xfrm>
            <a:off x="-266685" y="-141097"/>
            <a:ext cx="12725369" cy="7157950"/>
          </a:xfrm>
          <a:prstGeom prst="rect">
            <a:avLst/>
          </a:prstGeom>
          <a:ln w="12700">
            <a:miter lim="400000"/>
          </a:ln>
        </p:spPr>
      </p:pic>
      <p:sp>
        <p:nvSpPr>
          <p:cNvPr id="7" name="TextBox 6">
            <a:extLst>
              <a:ext uri="{FF2B5EF4-FFF2-40B4-BE49-F238E27FC236}">
                <a16:creationId xmlns:a16="http://schemas.microsoft.com/office/drawing/2014/main" id="{98712101-2B6C-4C62-85EF-52D932416663}"/>
              </a:ext>
            </a:extLst>
          </p:cNvPr>
          <p:cNvSpPr txBox="1"/>
          <p:nvPr/>
        </p:nvSpPr>
        <p:spPr>
          <a:xfrm>
            <a:off x="817273" y="1144874"/>
            <a:ext cx="10937288" cy="2872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ct val="50000"/>
              </a:lnSpc>
              <a:defRPr sz="2600">
                <a:solidFill>
                  <a:schemeClr val="accent1">
                    <a:lumOff val="-8431"/>
                  </a:schemeClr>
                </a:solidFill>
                <a:latin typeface="Lato"/>
                <a:ea typeface="Lato"/>
                <a:cs typeface="Lato"/>
                <a:sym typeface="Lato"/>
              </a:defRPr>
            </a:pPr>
            <a:r>
              <a:rPr lang="it-IT" sz="5400" dirty="0">
                <a:solidFill>
                  <a:schemeClr val="bg1"/>
                </a:solidFill>
                <a:effectLst>
                  <a:outerShdw blurRad="38100" dist="38100" dir="2700000" algn="tl">
                    <a:srgbClr val="000000">
                      <a:alpha val="43137"/>
                    </a:srgbClr>
                  </a:outerShdw>
                </a:effectLst>
                <a:latin typeface="Montserrat" panose="00000500000000000000" pitchFamily="2" charset="0"/>
              </a:rPr>
              <a:t>DIAGNOSTIC SERVICES </a:t>
            </a:r>
          </a:p>
          <a:p>
            <a:pPr algn="ctr">
              <a:lnSpc>
                <a:spcPct val="150000"/>
              </a:lnSpc>
              <a:defRPr sz="2600">
                <a:solidFill>
                  <a:schemeClr val="accent1">
                    <a:lumOff val="-8431"/>
                  </a:schemeClr>
                </a:solidFill>
                <a:latin typeface="Lato"/>
                <a:ea typeface="Lato"/>
                <a:cs typeface="Lato"/>
                <a:sym typeface="Lato"/>
              </a:defRPr>
            </a:pPr>
            <a:r>
              <a:rPr lang="it-IT" sz="5400" dirty="0">
                <a:solidFill>
                  <a:schemeClr val="bg1"/>
                </a:solidFill>
                <a:effectLst>
                  <a:outerShdw blurRad="38100" dist="38100" dir="2700000" algn="tl">
                    <a:srgbClr val="000000">
                      <a:alpha val="43137"/>
                    </a:srgbClr>
                  </a:outerShdw>
                </a:effectLst>
                <a:latin typeface="Montserrat" panose="00000500000000000000" pitchFamily="2" charset="0"/>
              </a:rPr>
              <a:t>and </a:t>
            </a:r>
          </a:p>
          <a:p>
            <a:pPr algn="ctr">
              <a:lnSpc>
                <a:spcPct val="150000"/>
              </a:lnSpc>
              <a:defRPr sz="2600">
                <a:solidFill>
                  <a:schemeClr val="accent1">
                    <a:lumOff val="-8431"/>
                  </a:schemeClr>
                </a:solidFill>
                <a:latin typeface="Lato"/>
                <a:ea typeface="Lato"/>
                <a:cs typeface="Lato"/>
                <a:sym typeface="Lato"/>
              </a:defRPr>
            </a:pPr>
            <a:r>
              <a:rPr lang="it-IT" sz="5400" dirty="0">
                <a:solidFill>
                  <a:schemeClr val="bg1"/>
                </a:solidFill>
                <a:effectLst>
                  <a:outerShdw blurRad="38100" dist="38100" dir="2700000" algn="tl">
                    <a:srgbClr val="000000">
                      <a:alpha val="43137"/>
                    </a:srgbClr>
                  </a:outerShdw>
                </a:effectLst>
                <a:latin typeface="Montserrat" panose="00000500000000000000" pitchFamily="2" charset="0"/>
              </a:rPr>
              <a:t>PREDICTIVE DIAGNOSTIC SYSTEMS  </a:t>
            </a:r>
            <a:endParaRPr sz="5400" dirty="0">
              <a:solidFill>
                <a:schemeClr val="bg1"/>
              </a:solidFill>
              <a:effectLst>
                <a:outerShdw blurRad="38100" dist="38100" dir="2700000" algn="tl">
                  <a:srgbClr val="000000">
                    <a:alpha val="43137"/>
                  </a:srgbClr>
                </a:outerShdw>
              </a:effectLst>
              <a:latin typeface="Montserrat" panose="00000500000000000000" pitchFamily="2" charset="0"/>
            </a:endParaRPr>
          </a:p>
        </p:txBody>
      </p:sp>
      <p:pic>
        <p:nvPicPr>
          <p:cNvPr id="4" name="Immagine 4">
            <a:extLst>
              <a:ext uri="{FF2B5EF4-FFF2-40B4-BE49-F238E27FC236}">
                <a16:creationId xmlns:a16="http://schemas.microsoft.com/office/drawing/2014/main" id="{53C7B222-D687-43EF-8A98-8B0B528E620E}"/>
              </a:ext>
            </a:extLst>
          </p:cNvPr>
          <p:cNvPicPr>
            <a:picLocks noChangeAspect="1"/>
          </p:cNvPicPr>
          <p:nvPr/>
        </p:nvPicPr>
        <p:blipFill>
          <a:blip r:embed="rId3"/>
          <a:stretch>
            <a:fillRect/>
          </a:stretch>
        </p:blipFill>
        <p:spPr>
          <a:xfrm>
            <a:off x="9738804" y="4572435"/>
            <a:ext cx="2148209" cy="209125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3678D1A1-0CEB-C478-8E7B-95B066B7D68B}"/>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highlight>
                <a:srgbClr val="13B497"/>
              </a:highlight>
            </a:endParaRPr>
          </a:p>
        </p:txBody>
      </p:sp>
      <p:sp>
        <p:nvSpPr>
          <p:cNvPr id="6" name="TextBox 6">
            <a:extLst>
              <a:ext uri="{FF2B5EF4-FFF2-40B4-BE49-F238E27FC236}">
                <a16:creationId xmlns:a16="http://schemas.microsoft.com/office/drawing/2014/main" id="{C0A16395-8352-5717-BE37-B17B3F4B85D9}"/>
              </a:ext>
            </a:extLst>
          </p:cNvPr>
          <p:cNvSpPr txBox="1"/>
          <p:nvPr/>
        </p:nvSpPr>
        <p:spPr>
          <a:xfrm>
            <a:off x="317418" y="560423"/>
            <a:ext cx="10770792"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en-US" sz="2400" dirty="0">
                <a:effectLst>
                  <a:outerShdw blurRad="38100" dist="38100" dir="2700000" algn="tl">
                    <a:srgbClr val="000000">
                      <a:alpha val="43137"/>
                    </a:srgbClr>
                  </a:outerShdw>
                </a:effectLst>
                <a:latin typeface="Lato" panose="020F0502020204030203"/>
              </a:rPr>
              <a:t>STEPS TO BE FOLLOWED TO IMPLEMENT A DIAGNOSTIC SERVICE:</a:t>
            </a:r>
          </a:p>
        </p:txBody>
      </p:sp>
      <p:sp>
        <p:nvSpPr>
          <p:cNvPr id="9" name="CasellaDiTesto 2">
            <a:extLst>
              <a:ext uri="{FF2B5EF4-FFF2-40B4-BE49-F238E27FC236}">
                <a16:creationId xmlns:a16="http://schemas.microsoft.com/office/drawing/2014/main" id="{9595BCE7-7F95-4AF9-ACAD-75D9E623894A}"/>
              </a:ext>
            </a:extLst>
          </p:cNvPr>
          <p:cNvSpPr txBox="1"/>
          <p:nvPr/>
        </p:nvSpPr>
        <p:spPr>
          <a:xfrm>
            <a:off x="317419" y="1215262"/>
            <a:ext cx="8185558" cy="4004807"/>
          </a:xfrm>
          <a:prstGeom prst="rect">
            <a:avLst/>
          </a:prstGeom>
          <a:blipFill>
            <a:blip r:embed="rId2"/>
            <a:stretch>
              <a:fillRect/>
            </a:stretch>
          </a:blip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a:solidFill>
                  <a:schemeClr val="accent5">
                    <a:lumOff val="44000"/>
                  </a:schemeClr>
                </a:solidFill>
              </a:defRPr>
            </a:lvl1pPr>
          </a:lstStyle>
          <a:p>
            <a:pPr marL="285750" indent="-285750" algn="l">
              <a:lnSpc>
                <a:spcPct val="150000"/>
              </a:lnSpc>
              <a:buFont typeface="Wingdings" panose="05000000000000000000" pitchFamily="2" charset="2"/>
              <a:buChar char="Ø"/>
            </a:pPr>
            <a:r>
              <a:rPr lang="en-US" sz="2000" dirty="0">
                <a:latin typeface="Lato" panose="020F0502020204030203"/>
              </a:rPr>
              <a:t>IT SOLUTION DEFINITION FOR DATA ACQUISITION AND TRANSFER</a:t>
            </a:r>
          </a:p>
          <a:p>
            <a:pPr marL="285750" indent="-285750" algn="l">
              <a:lnSpc>
                <a:spcPct val="150000"/>
              </a:lnSpc>
              <a:spcBef>
                <a:spcPts val="600"/>
              </a:spcBef>
              <a:buFont typeface="Wingdings" panose="05000000000000000000" pitchFamily="2" charset="2"/>
              <a:buChar char="Ø"/>
            </a:pPr>
            <a:endParaRPr lang="it-IT" sz="1100" dirty="0">
              <a:latin typeface="Lato" panose="020F0502020204030203"/>
            </a:endParaRPr>
          </a:p>
          <a:p>
            <a:pPr marL="285750" indent="-285750" algn="l">
              <a:spcBef>
                <a:spcPts val="600"/>
              </a:spcBef>
              <a:buFont typeface="Wingdings" panose="05000000000000000000" pitchFamily="2" charset="2"/>
              <a:buChar char="Ø"/>
            </a:pPr>
            <a:r>
              <a:rPr lang="en-US" sz="2000" dirty="0">
                <a:latin typeface="Lato" panose="020F0502020204030203"/>
              </a:rPr>
              <a:t>ACQUIRED DATA MANAGEMENT AND ANALYSIS: definition and implementation of the data acquisition modalities and the relevant diagnostic algorithms (rules) to be applied for the analysis. Performances and KPI definition and calculation.</a:t>
            </a:r>
          </a:p>
          <a:p>
            <a:pPr marL="285750" indent="-285750" algn="l">
              <a:lnSpc>
                <a:spcPct val="150000"/>
              </a:lnSpc>
              <a:spcBef>
                <a:spcPts val="600"/>
              </a:spcBef>
              <a:buFont typeface="Wingdings" panose="05000000000000000000" pitchFamily="2" charset="2"/>
              <a:buChar char="Ø"/>
            </a:pPr>
            <a:endParaRPr lang="en-US" sz="1100" dirty="0">
              <a:latin typeface="Lato" panose="020F0502020204030203"/>
            </a:endParaRPr>
          </a:p>
          <a:p>
            <a:pPr marL="285750" indent="-285750" algn="l">
              <a:spcBef>
                <a:spcPts val="600"/>
              </a:spcBef>
              <a:buFont typeface="Wingdings" panose="05000000000000000000" pitchFamily="2" charset="2"/>
              <a:buChar char="Ø"/>
            </a:pPr>
            <a:r>
              <a:rPr lang="en-US" sz="2000" dirty="0">
                <a:latin typeface="Lato" panose="020F0502020204030203"/>
              </a:rPr>
              <a:t>DATA ANALYSIS RESULT PRESENTATION: define the modalities and dashboard to show performances and plant KPI, alarms and diagnostic rule results.</a:t>
            </a:r>
          </a:p>
        </p:txBody>
      </p:sp>
      <p:sp>
        <p:nvSpPr>
          <p:cNvPr id="5" name="Rectangle 3">
            <a:extLst>
              <a:ext uri="{FF2B5EF4-FFF2-40B4-BE49-F238E27FC236}">
                <a16:creationId xmlns:a16="http://schemas.microsoft.com/office/drawing/2014/main" id="{2E8CB296-0831-479E-B9E6-441A8BFFBEB5}"/>
              </a:ext>
            </a:extLst>
          </p:cNvPr>
          <p:cNvSpPr txBox="1">
            <a:spLocks noChangeArrowheads="1"/>
          </p:cNvSpPr>
          <p:nvPr/>
        </p:nvSpPr>
        <p:spPr bwMode="auto">
          <a:xfrm>
            <a:off x="1131216" y="5601893"/>
            <a:ext cx="6647269" cy="48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r" hangingPunct="1">
              <a:lnSpc>
                <a:spcPct val="100000"/>
              </a:lnSpc>
              <a:spcBef>
                <a:spcPts val="600"/>
              </a:spcBef>
              <a:spcAft>
                <a:spcPct val="0"/>
              </a:spcAft>
              <a:buClrTx/>
              <a:buSzTx/>
            </a:pPr>
            <a:r>
              <a:rPr lang="en-US" altLang="it-IT" sz="2400" b="1" u="sng" dirty="0">
                <a:solidFill>
                  <a:schemeClr val="tx1"/>
                </a:solidFill>
                <a:latin typeface="Lato" panose="020F0502020204030203"/>
                <a:cs typeface="Arial" panose="020B0604020202020204" pitchFamily="34" charset="0"/>
              </a:rPr>
              <a:t>Transform the plant assets into I-IoT devices</a:t>
            </a:r>
            <a:endParaRPr lang="it-IT" altLang="it-IT" sz="2400" b="1" u="sng" dirty="0">
              <a:solidFill>
                <a:schemeClr val="tx1"/>
              </a:solidFill>
              <a:latin typeface="Lato" panose="020F0502020204030203"/>
              <a:cs typeface="Arial" panose="020B0604020202020204" pitchFamily="34" charset="0"/>
            </a:endParaRPr>
          </a:p>
        </p:txBody>
      </p:sp>
      <p:pic>
        <p:nvPicPr>
          <p:cNvPr id="8" name="Picture 4">
            <a:extLst>
              <a:ext uri="{FF2B5EF4-FFF2-40B4-BE49-F238E27FC236}">
                <a16:creationId xmlns:a16="http://schemas.microsoft.com/office/drawing/2014/main" id="{D82B05B1-D4E7-487F-AD58-298E43373254}"/>
              </a:ext>
            </a:extLst>
          </p:cNvPr>
          <p:cNvPicPr>
            <a:picLocks noChangeAspect="1"/>
          </p:cNvPicPr>
          <p:nvPr/>
        </p:nvPicPr>
        <p:blipFill>
          <a:blip r:embed="rId3">
            <a:extLst>
              <a:ext uri="{28A0092B-C50C-407E-A947-70E740481C1C}">
                <a14:useLocalDpi xmlns:a14="http://schemas.microsoft.com/office/drawing/2010/main" val="0"/>
              </a:ext>
            </a:extLst>
          </a:blip>
          <a:srcRect t="3561" r="14719"/>
          <a:stretch>
            <a:fillRect/>
          </a:stretch>
        </p:blipFill>
        <p:spPr bwMode="auto">
          <a:xfrm>
            <a:off x="8766929" y="2193406"/>
            <a:ext cx="2937970" cy="389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683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magine 6">
            <a:extLst>
              <a:ext uri="{FF2B5EF4-FFF2-40B4-BE49-F238E27FC236}">
                <a16:creationId xmlns:a16="http://schemas.microsoft.com/office/drawing/2014/main" id="{1F7DA50D-A49D-4826-B136-EACD515E35A7}"/>
              </a:ext>
            </a:extLst>
          </p:cNvPr>
          <p:cNvPicPr>
            <a:picLocks noChangeAspect="1"/>
          </p:cNvPicPr>
          <p:nvPr/>
        </p:nvPicPr>
        <p:blipFill rotWithShape="1">
          <a:blip r:embed="rId2"/>
          <a:srcRect b="728"/>
          <a:stretch/>
        </p:blipFill>
        <p:spPr>
          <a:xfrm>
            <a:off x="6267847" y="1833994"/>
            <a:ext cx="5764164" cy="3190012"/>
          </a:xfrm>
          <a:prstGeom prst="rect">
            <a:avLst/>
          </a:prstGeom>
          <a:ln w="15875">
            <a:noFill/>
          </a:ln>
        </p:spPr>
      </p:pic>
      <p:sp>
        <p:nvSpPr>
          <p:cNvPr id="14" name="Rectangle 22">
            <a:extLst>
              <a:ext uri="{FF2B5EF4-FFF2-40B4-BE49-F238E27FC236}">
                <a16:creationId xmlns:a16="http://schemas.microsoft.com/office/drawing/2014/main" id="{0E420DFE-3F0B-2B9D-B492-0054F104EE7E}"/>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19" name="TextBox 6">
            <a:extLst>
              <a:ext uri="{FF2B5EF4-FFF2-40B4-BE49-F238E27FC236}">
                <a16:creationId xmlns:a16="http://schemas.microsoft.com/office/drawing/2014/main" id="{9CB3024F-135C-EECD-91CC-444E1F46FE17}"/>
              </a:ext>
            </a:extLst>
          </p:cNvPr>
          <p:cNvSpPr txBox="1"/>
          <p:nvPr/>
        </p:nvSpPr>
        <p:spPr>
          <a:xfrm>
            <a:off x="365687" y="579892"/>
            <a:ext cx="4585463"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IT SOLUTION DEFINITION </a:t>
            </a:r>
            <a:endParaRPr sz="2400" dirty="0">
              <a:solidFill>
                <a:srgbClr val="13B497"/>
              </a:solidFill>
              <a:effectLst>
                <a:outerShdw blurRad="38100" dist="38100" dir="2700000" algn="tl">
                  <a:srgbClr val="000000">
                    <a:alpha val="43137"/>
                  </a:srgbClr>
                </a:outerShdw>
              </a:effectLst>
              <a:latin typeface="Lato" panose="020F0502020204030203"/>
            </a:endParaRPr>
          </a:p>
        </p:txBody>
      </p:sp>
      <p:sp>
        <p:nvSpPr>
          <p:cNvPr id="24" name="CasellaDiTesto 6">
            <a:extLst>
              <a:ext uri="{FF2B5EF4-FFF2-40B4-BE49-F238E27FC236}">
                <a16:creationId xmlns:a16="http://schemas.microsoft.com/office/drawing/2014/main" id="{35E6C0F6-2E84-4748-9F50-69B823B6EF5F}"/>
              </a:ext>
            </a:extLst>
          </p:cNvPr>
          <p:cNvSpPr txBox="1"/>
          <p:nvPr/>
        </p:nvSpPr>
        <p:spPr>
          <a:xfrm>
            <a:off x="403787" y="1130119"/>
            <a:ext cx="5692213" cy="4639085"/>
          </a:xfrm>
          <a:prstGeom prst="rect">
            <a:avLst/>
          </a:prstGeom>
          <a:blipFill>
            <a:blip r:embed="rId3"/>
            <a:stretch>
              <a:fillRect/>
            </a:stretch>
          </a:blip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a:solidFill>
                  <a:schemeClr val="accent5">
                    <a:lumOff val="44000"/>
                  </a:schemeClr>
                </a:solidFill>
                <a:effectLst>
                  <a:outerShdw blurRad="38100" dist="38100" dir="2700000" algn="tl">
                    <a:srgbClr val="000000">
                      <a:alpha val="43137"/>
                    </a:srgbClr>
                  </a:outerShdw>
                </a:effectLst>
                <a:latin typeface="Lato" panose="020F0502020204030203"/>
              </a:defRPr>
            </a:lvl1pPr>
          </a:lstStyle>
          <a:p>
            <a:r>
              <a:rPr lang="it-IT" sz="1600" dirty="0"/>
              <a:t>BASED ON THE PLANT ARCHITECTURE AND CUSTOMER CYBERSECURITY REQUIREMENTS, THE DEDICATED DIAGNOSTIC SYSTEMS GENERALLY COMPOSED AS FOLLOWS:</a:t>
            </a:r>
          </a:p>
          <a:p>
            <a:endParaRPr lang="it-IT" sz="1600" dirty="0"/>
          </a:p>
          <a:p>
            <a:pPr marL="285750" indent="-285750">
              <a:spcBef>
                <a:spcPts val="600"/>
              </a:spcBef>
              <a:buFont typeface="Wingdings" panose="05000000000000000000" pitchFamily="2" charset="2"/>
              <a:buChar char="Ø"/>
            </a:pPr>
            <a:r>
              <a:rPr lang="it-IT" sz="1600" b="0" dirty="0"/>
              <a:t>Industrial Server Windows </a:t>
            </a:r>
            <a:r>
              <a:rPr lang="it-IT" sz="1600" b="0" dirty="0" err="1"/>
              <a:t>Based</a:t>
            </a:r>
            <a:r>
              <a:rPr lang="it-IT" sz="1600" b="0" dirty="0"/>
              <a:t> </a:t>
            </a:r>
            <a:r>
              <a:rPr lang="it-IT" sz="1600" b="0" dirty="0" err="1"/>
              <a:t>installation</a:t>
            </a:r>
            <a:r>
              <a:rPr lang="it-IT" sz="1600" b="0" dirty="0"/>
              <a:t> on the </a:t>
            </a:r>
            <a:r>
              <a:rPr lang="it-IT" sz="1600" b="0" dirty="0" err="1"/>
              <a:t>plant</a:t>
            </a:r>
            <a:r>
              <a:rPr lang="it-IT" sz="1600" b="0" dirty="0"/>
              <a:t>. </a:t>
            </a:r>
          </a:p>
          <a:p>
            <a:pPr marL="285750" indent="-285750">
              <a:spcBef>
                <a:spcPts val="600"/>
              </a:spcBef>
              <a:buFont typeface="Wingdings" panose="05000000000000000000" pitchFamily="2" charset="2"/>
              <a:buChar char="Ø"/>
            </a:pPr>
            <a:r>
              <a:rPr lang="it-IT" sz="1600" b="0" dirty="0"/>
              <a:t>Software for </a:t>
            </a:r>
            <a:r>
              <a:rPr lang="it-IT" sz="1600" b="0" dirty="0" err="1"/>
              <a:t>plant</a:t>
            </a:r>
            <a:r>
              <a:rPr lang="it-IT" sz="1600" b="0" dirty="0"/>
              <a:t> </a:t>
            </a:r>
            <a:r>
              <a:rPr lang="it-IT" sz="1600" b="0" dirty="0" err="1"/>
              <a:t>signal</a:t>
            </a:r>
            <a:r>
              <a:rPr lang="it-IT" sz="1600" b="0" dirty="0"/>
              <a:t> </a:t>
            </a:r>
            <a:r>
              <a:rPr lang="it-IT" sz="1600" b="0" dirty="0" err="1"/>
              <a:t>acquisition</a:t>
            </a:r>
            <a:r>
              <a:rPr lang="it-IT" sz="1600" b="0" dirty="0"/>
              <a:t>, to be </a:t>
            </a:r>
            <a:r>
              <a:rPr lang="it-IT" sz="1600" b="0" dirty="0" err="1"/>
              <a:t>installed</a:t>
            </a:r>
            <a:r>
              <a:rPr lang="it-IT" sz="1600" b="0" dirty="0"/>
              <a:t> on the Industrial Server, </a:t>
            </a:r>
            <a:r>
              <a:rPr lang="it-IT" sz="1600" b="0" dirty="0" err="1"/>
              <a:t>using</a:t>
            </a:r>
            <a:r>
              <a:rPr lang="it-IT" sz="1600" b="0" dirty="0"/>
              <a:t> system like IGS, CIMPLICITY, PI OSI SOFT.</a:t>
            </a:r>
          </a:p>
          <a:p>
            <a:pPr marL="285750" indent="-285750">
              <a:spcBef>
                <a:spcPts val="600"/>
              </a:spcBef>
              <a:buFont typeface="Wingdings" panose="05000000000000000000" pitchFamily="2" charset="2"/>
              <a:buChar char="Ø"/>
            </a:pPr>
            <a:r>
              <a:rPr lang="it-IT" sz="1600" b="0" dirty="0"/>
              <a:t>Data acquisition from the machine control panel through the defined protocol (e.g. OPC, OPC-UA, MODBUS, PROFIBUS, EGD).</a:t>
            </a:r>
          </a:p>
          <a:p>
            <a:pPr marL="285750" indent="-285750">
              <a:spcBef>
                <a:spcPts val="600"/>
              </a:spcBef>
              <a:buFont typeface="Wingdings" panose="05000000000000000000" pitchFamily="2" charset="2"/>
              <a:buChar char="Ø"/>
            </a:pPr>
            <a:r>
              <a:rPr lang="it-IT" sz="1600" b="0" dirty="0"/>
              <a:t>Data transfer </a:t>
            </a:r>
            <a:r>
              <a:rPr lang="it-IT" sz="1600" b="0" dirty="0" err="1"/>
              <a:t>outside</a:t>
            </a:r>
            <a:r>
              <a:rPr lang="it-IT" sz="1600" b="0" dirty="0"/>
              <a:t> the </a:t>
            </a:r>
            <a:r>
              <a:rPr lang="it-IT" sz="1600" b="0" dirty="0" err="1"/>
              <a:t>Customer's</a:t>
            </a:r>
            <a:r>
              <a:rPr lang="it-IT" sz="1600" b="0" dirty="0"/>
              <a:t> corporate network (</a:t>
            </a:r>
            <a:r>
              <a:rPr lang="it-IT" sz="1600" b="0" dirty="0" err="1"/>
              <a:t>possible</a:t>
            </a:r>
            <a:r>
              <a:rPr lang="it-IT" sz="1600" b="0" dirty="0"/>
              <a:t> transfer </a:t>
            </a:r>
            <a:r>
              <a:rPr lang="it-IT" sz="1600" b="0" dirty="0" err="1"/>
              <a:t>modes</a:t>
            </a:r>
            <a:r>
              <a:rPr lang="it-IT" sz="1600" b="0" dirty="0"/>
              <a:t>: SSL via ICP 443 port, Tunnel, </a:t>
            </a:r>
            <a:r>
              <a:rPr lang="it-IT" sz="1600" b="0" dirty="0" err="1"/>
              <a:t>dedicated</a:t>
            </a:r>
            <a:r>
              <a:rPr lang="it-IT" sz="1600" b="0" dirty="0"/>
              <a:t> VPN).</a:t>
            </a:r>
          </a:p>
          <a:p>
            <a:pPr marL="285750" indent="-285750">
              <a:spcBef>
                <a:spcPts val="600"/>
              </a:spcBef>
              <a:buFont typeface="Wingdings" panose="05000000000000000000" pitchFamily="2" charset="2"/>
              <a:buChar char="Ø"/>
            </a:pPr>
            <a:r>
              <a:rPr lang="it-IT" sz="1600" b="0" dirty="0"/>
              <a:t>Database for data storaging on the central server/cloud.</a:t>
            </a:r>
          </a:p>
          <a:p>
            <a:endParaRPr lang="it-IT" sz="1600" dirty="0"/>
          </a:p>
        </p:txBody>
      </p:sp>
      <p:sp>
        <p:nvSpPr>
          <p:cNvPr id="2" name="Rectangle 1">
            <a:extLst>
              <a:ext uri="{FF2B5EF4-FFF2-40B4-BE49-F238E27FC236}">
                <a16:creationId xmlns:a16="http://schemas.microsoft.com/office/drawing/2014/main" id="{395524B4-36BE-4751-808F-93EF26ADC92E}"/>
              </a:ext>
            </a:extLst>
          </p:cNvPr>
          <p:cNvSpPr/>
          <p:nvPr/>
        </p:nvSpPr>
        <p:spPr>
          <a:xfrm>
            <a:off x="10449017" y="4323425"/>
            <a:ext cx="772358" cy="133165"/>
          </a:xfrm>
          <a:prstGeom prst="rect">
            <a:avLst/>
          </a:prstGeom>
          <a:solidFill>
            <a:schemeClr val="accent5">
              <a:lumOff val="44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39495393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2">
            <a:extLst>
              <a:ext uri="{FF2B5EF4-FFF2-40B4-BE49-F238E27FC236}">
                <a16:creationId xmlns:a16="http://schemas.microsoft.com/office/drawing/2014/main" id="{0E420DFE-3F0B-2B9D-B492-0054F104EE7E}"/>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19" name="TextBox 6">
            <a:extLst>
              <a:ext uri="{FF2B5EF4-FFF2-40B4-BE49-F238E27FC236}">
                <a16:creationId xmlns:a16="http://schemas.microsoft.com/office/drawing/2014/main" id="{9CB3024F-135C-EECD-91CC-444E1F46FE17}"/>
              </a:ext>
            </a:extLst>
          </p:cNvPr>
          <p:cNvSpPr txBox="1"/>
          <p:nvPr/>
        </p:nvSpPr>
        <p:spPr>
          <a:xfrm>
            <a:off x="340001" y="573897"/>
            <a:ext cx="7709600" cy="475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DATA ACQUISITION MANAGEMENT AND ANALYSIS</a:t>
            </a:r>
          </a:p>
        </p:txBody>
      </p:sp>
      <p:sp>
        <p:nvSpPr>
          <p:cNvPr id="24" name="CasellaDiTesto 6">
            <a:extLst>
              <a:ext uri="{FF2B5EF4-FFF2-40B4-BE49-F238E27FC236}">
                <a16:creationId xmlns:a16="http://schemas.microsoft.com/office/drawing/2014/main" id="{35E6C0F6-2E84-4748-9F50-69B823B6EF5F}"/>
              </a:ext>
            </a:extLst>
          </p:cNvPr>
          <p:cNvSpPr txBox="1"/>
          <p:nvPr/>
        </p:nvSpPr>
        <p:spPr>
          <a:xfrm>
            <a:off x="403787" y="1183384"/>
            <a:ext cx="6982434" cy="4849771"/>
          </a:xfrm>
          <a:prstGeom prst="rect">
            <a:avLst/>
          </a:prstGeom>
          <a:blipFill>
            <a:blip r:embed="rId2"/>
            <a:stretch>
              <a:fillRect/>
            </a:stretch>
          </a:blip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a:solidFill>
                  <a:schemeClr val="accent5">
                    <a:lumOff val="44000"/>
                  </a:schemeClr>
                </a:solidFill>
                <a:effectLst>
                  <a:outerShdw blurRad="38100" dist="38100" dir="2700000" algn="tl">
                    <a:srgbClr val="000000">
                      <a:alpha val="43137"/>
                    </a:srgbClr>
                  </a:outerShdw>
                </a:effectLst>
                <a:latin typeface="Lato" panose="020F0502020204030203"/>
              </a:defRPr>
            </a:lvl1pPr>
          </a:lstStyle>
          <a:p>
            <a:r>
              <a:rPr lang="en-US" sz="1600" dirty="0"/>
              <a:t>SYSTEM CONFIGURATION STEPS:</a:t>
            </a:r>
          </a:p>
          <a:p>
            <a:endParaRPr lang="en-US" dirty="0"/>
          </a:p>
          <a:p>
            <a:pPr marL="285750" indent="-285750">
              <a:buFont typeface="Wingdings" panose="05000000000000000000" pitchFamily="2" charset="2"/>
              <a:buChar char="Ø"/>
            </a:pPr>
            <a:r>
              <a:rPr lang="en-US" sz="1600" b="0" dirty="0"/>
              <a:t>Plant signals mapping in order to detect the significant readings to an appropriate diagnostic and control of the plant equipment. </a:t>
            </a:r>
          </a:p>
          <a:p>
            <a:pPr marL="285750" indent="-285750">
              <a:buFont typeface="Wingdings" panose="05000000000000000000" pitchFamily="2" charset="2"/>
              <a:buChar char="Ø"/>
            </a:pPr>
            <a:endParaRPr lang="en-US" sz="1600" b="0" dirty="0"/>
          </a:p>
          <a:p>
            <a:pPr marL="285750" indent="-285750">
              <a:buFont typeface="Wingdings" panose="05000000000000000000" pitchFamily="2" charset="2"/>
              <a:buChar char="Ø"/>
            </a:pPr>
            <a:r>
              <a:rPr lang="en-US" sz="1600" b="0" dirty="0"/>
              <a:t>Signal acquisition frequency definition:</a:t>
            </a:r>
          </a:p>
          <a:p>
            <a:r>
              <a:rPr lang="en-US" sz="1600" b="0" dirty="0"/>
              <a:t>	- FIXED (e.g. 1 data per minute)</a:t>
            </a:r>
          </a:p>
          <a:p>
            <a:r>
              <a:rPr lang="en-US" sz="1600" b="0" dirty="0"/>
              <a:t>	- DEPENDING ON THE EVENTS</a:t>
            </a:r>
          </a:p>
          <a:p>
            <a:pPr marL="285750" indent="-285750">
              <a:buFont typeface="Wingdings" panose="05000000000000000000" pitchFamily="2" charset="2"/>
              <a:buChar char="Ø"/>
            </a:pPr>
            <a:endParaRPr lang="en-US" sz="1600" b="0" dirty="0"/>
          </a:p>
          <a:p>
            <a:pPr marL="285750" indent="-285750">
              <a:buFont typeface="Wingdings" panose="05000000000000000000" pitchFamily="2" charset="2"/>
              <a:buChar char="Ø"/>
            </a:pPr>
            <a:r>
              <a:rPr lang="en-US" sz="1600" b="0" dirty="0"/>
              <a:t>Algorithms (rules) implementation for acquired data quality and reliability evaluation in order to detect, in particular, instrumental faults. </a:t>
            </a:r>
          </a:p>
          <a:p>
            <a:pPr marL="285750" indent="-285750">
              <a:buFont typeface="Wingdings" panose="05000000000000000000" pitchFamily="2" charset="2"/>
              <a:buChar char="Ø"/>
            </a:pPr>
            <a:endParaRPr lang="en-US" sz="1600" b="0" dirty="0"/>
          </a:p>
          <a:p>
            <a:pPr marL="285750" indent="-285750">
              <a:buFont typeface="Wingdings" panose="05000000000000000000" pitchFamily="2" charset="2"/>
              <a:buChar char="Ø"/>
            </a:pPr>
            <a:r>
              <a:rPr lang="en-US" sz="1600" b="0" dirty="0"/>
              <a:t>Increasing criticality threshold definition, for each measurement, with alerts activated when specific reference values have been exceeded, both as a function of the normal operation values and the alarm/block values set by the manufacturer. For each threshold value a persistence and hysteresis time shall be set.</a:t>
            </a:r>
          </a:p>
          <a:p>
            <a:pPr>
              <a:spcBef>
                <a:spcPts val="600"/>
              </a:spcBef>
            </a:pPr>
            <a:endParaRPr lang="en-US" b="0" dirty="0"/>
          </a:p>
          <a:p>
            <a:endParaRPr lang="it-IT" dirty="0"/>
          </a:p>
        </p:txBody>
      </p:sp>
      <p:pic>
        <p:nvPicPr>
          <p:cNvPr id="9" name="Immagine 7">
            <a:extLst>
              <a:ext uri="{FF2B5EF4-FFF2-40B4-BE49-F238E27FC236}">
                <a16:creationId xmlns:a16="http://schemas.microsoft.com/office/drawing/2014/main" id="{137E319A-D93D-42D8-A862-F4A372EA9FAD}"/>
              </a:ext>
            </a:extLst>
          </p:cNvPr>
          <p:cNvPicPr>
            <a:picLocks noChangeAspect="1"/>
          </p:cNvPicPr>
          <p:nvPr/>
        </p:nvPicPr>
        <p:blipFill>
          <a:blip r:embed="rId3"/>
          <a:stretch>
            <a:fillRect/>
          </a:stretch>
        </p:blipFill>
        <p:spPr>
          <a:xfrm>
            <a:off x="7726897" y="894060"/>
            <a:ext cx="4465103" cy="2492150"/>
          </a:xfrm>
          <a:prstGeom prst="rect">
            <a:avLst/>
          </a:prstGeom>
        </p:spPr>
      </p:pic>
      <p:pic>
        <p:nvPicPr>
          <p:cNvPr id="10" name="Immagine 9">
            <a:extLst>
              <a:ext uri="{FF2B5EF4-FFF2-40B4-BE49-F238E27FC236}">
                <a16:creationId xmlns:a16="http://schemas.microsoft.com/office/drawing/2014/main" id="{F461355D-8DCB-43FA-80DF-CBDE9C7B46AE}"/>
              </a:ext>
            </a:extLst>
          </p:cNvPr>
          <p:cNvPicPr>
            <a:picLocks noChangeAspect="1"/>
          </p:cNvPicPr>
          <p:nvPr/>
        </p:nvPicPr>
        <p:blipFill>
          <a:blip r:embed="rId4"/>
          <a:stretch>
            <a:fillRect/>
          </a:stretch>
        </p:blipFill>
        <p:spPr>
          <a:xfrm>
            <a:off x="8295614" y="3621343"/>
            <a:ext cx="3327667" cy="2372198"/>
          </a:xfrm>
          <a:prstGeom prst="rect">
            <a:avLst/>
          </a:prstGeom>
        </p:spPr>
      </p:pic>
      <p:sp>
        <p:nvSpPr>
          <p:cNvPr id="11" name="CasellaDiTesto 1">
            <a:extLst>
              <a:ext uri="{FF2B5EF4-FFF2-40B4-BE49-F238E27FC236}">
                <a16:creationId xmlns:a16="http://schemas.microsoft.com/office/drawing/2014/main" id="{7E5FEEE8-01E1-4149-8304-DF00F0ED3B65}"/>
              </a:ext>
            </a:extLst>
          </p:cNvPr>
          <p:cNvSpPr txBox="1"/>
          <p:nvPr/>
        </p:nvSpPr>
        <p:spPr>
          <a:xfrm>
            <a:off x="8015245" y="1038136"/>
            <a:ext cx="857151" cy="461665"/>
          </a:xfrm>
          <a:prstGeom prst="rect">
            <a:avLst/>
          </a:prstGeom>
          <a:solidFill>
            <a:schemeClr val="bg1"/>
          </a:solidFill>
        </p:spPr>
        <p:txBody>
          <a:bodyPr wrap="square" rtlCol="0">
            <a:spAutoFit/>
          </a:bodyPr>
          <a:lstStyle/>
          <a:p>
            <a:r>
              <a:rPr lang="it-IT" sz="1200" b="1" dirty="0">
                <a:latin typeface="+mj-lt"/>
              </a:rPr>
              <a:t>Signal Value</a:t>
            </a:r>
          </a:p>
        </p:txBody>
      </p:sp>
      <p:sp>
        <p:nvSpPr>
          <p:cNvPr id="12" name="CasellaDiTesto 5">
            <a:extLst>
              <a:ext uri="{FF2B5EF4-FFF2-40B4-BE49-F238E27FC236}">
                <a16:creationId xmlns:a16="http://schemas.microsoft.com/office/drawing/2014/main" id="{C3B78DF3-6B54-4DEE-8F26-0CB4B4DC1C16}"/>
              </a:ext>
            </a:extLst>
          </p:cNvPr>
          <p:cNvSpPr txBox="1"/>
          <p:nvPr/>
        </p:nvSpPr>
        <p:spPr>
          <a:xfrm>
            <a:off x="11266245" y="3007654"/>
            <a:ext cx="611248" cy="276999"/>
          </a:xfrm>
          <a:prstGeom prst="rect">
            <a:avLst/>
          </a:prstGeom>
          <a:solidFill>
            <a:schemeClr val="bg1"/>
          </a:solidFill>
        </p:spPr>
        <p:txBody>
          <a:bodyPr wrap="square" rtlCol="0">
            <a:spAutoFit/>
          </a:bodyPr>
          <a:lstStyle/>
          <a:p>
            <a:r>
              <a:rPr lang="it-IT" sz="1200" b="1" dirty="0"/>
              <a:t>Time</a:t>
            </a:r>
          </a:p>
        </p:txBody>
      </p:sp>
      <p:sp>
        <p:nvSpPr>
          <p:cNvPr id="13" name="CasellaDiTesto 6">
            <a:extLst>
              <a:ext uri="{FF2B5EF4-FFF2-40B4-BE49-F238E27FC236}">
                <a16:creationId xmlns:a16="http://schemas.microsoft.com/office/drawing/2014/main" id="{D879433D-161C-4E11-87A2-F427AF872B94}"/>
              </a:ext>
            </a:extLst>
          </p:cNvPr>
          <p:cNvSpPr txBox="1"/>
          <p:nvPr/>
        </p:nvSpPr>
        <p:spPr>
          <a:xfrm>
            <a:off x="10260018" y="1733821"/>
            <a:ext cx="990643" cy="276999"/>
          </a:xfrm>
          <a:prstGeom prst="rect">
            <a:avLst/>
          </a:prstGeom>
          <a:noFill/>
        </p:spPr>
        <p:txBody>
          <a:bodyPr wrap="square" rtlCol="0">
            <a:spAutoFit/>
          </a:bodyPr>
          <a:lstStyle/>
          <a:p>
            <a:r>
              <a:rPr lang="it-IT" sz="1200" b="1" dirty="0" err="1">
                <a:solidFill>
                  <a:srgbClr val="FF0000"/>
                </a:solidFill>
                <a:highlight>
                  <a:srgbClr val="FFFFFF"/>
                </a:highlight>
              </a:rPr>
              <a:t>Threshold</a:t>
            </a:r>
            <a:endParaRPr lang="it-IT" sz="1200" b="1" dirty="0">
              <a:solidFill>
                <a:srgbClr val="FF0000"/>
              </a:solidFill>
              <a:highlight>
                <a:srgbClr val="FFFFFF"/>
              </a:highlight>
            </a:endParaRPr>
          </a:p>
        </p:txBody>
      </p:sp>
      <p:sp>
        <p:nvSpPr>
          <p:cNvPr id="15" name="CasellaDiTesto 8">
            <a:extLst>
              <a:ext uri="{FF2B5EF4-FFF2-40B4-BE49-F238E27FC236}">
                <a16:creationId xmlns:a16="http://schemas.microsoft.com/office/drawing/2014/main" id="{249AC25F-CBD4-47A9-83EB-D939790863F5}"/>
              </a:ext>
            </a:extLst>
          </p:cNvPr>
          <p:cNvSpPr txBox="1"/>
          <p:nvPr/>
        </p:nvSpPr>
        <p:spPr>
          <a:xfrm>
            <a:off x="10915719" y="2011298"/>
            <a:ext cx="990643" cy="180000"/>
          </a:xfrm>
          <a:prstGeom prst="rect">
            <a:avLst/>
          </a:prstGeom>
          <a:solidFill>
            <a:schemeClr val="bg1"/>
          </a:solidFill>
        </p:spPr>
        <p:txBody>
          <a:bodyPr wrap="square" rtlCol="0">
            <a:spAutoFit/>
          </a:bodyPr>
          <a:lstStyle/>
          <a:p>
            <a:r>
              <a:rPr lang="it-IT" sz="1000" b="1" dirty="0" err="1">
                <a:solidFill>
                  <a:srgbClr val="00B050"/>
                </a:solidFill>
              </a:rPr>
              <a:t>Hysteresis</a:t>
            </a:r>
            <a:endParaRPr lang="it-IT" sz="1000" b="1" dirty="0">
              <a:solidFill>
                <a:srgbClr val="00B050"/>
              </a:solidFill>
            </a:endParaRPr>
          </a:p>
        </p:txBody>
      </p:sp>
      <p:sp>
        <p:nvSpPr>
          <p:cNvPr id="16" name="CasellaDiTesto 10">
            <a:extLst>
              <a:ext uri="{FF2B5EF4-FFF2-40B4-BE49-F238E27FC236}">
                <a16:creationId xmlns:a16="http://schemas.microsoft.com/office/drawing/2014/main" id="{0B78D56B-6894-47DF-8232-919622F432F2}"/>
              </a:ext>
            </a:extLst>
          </p:cNvPr>
          <p:cNvSpPr txBox="1"/>
          <p:nvPr/>
        </p:nvSpPr>
        <p:spPr>
          <a:xfrm>
            <a:off x="8792420" y="2140135"/>
            <a:ext cx="857150" cy="246221"/>
          </a:xfrm>
          <a:prstGeom prst="rect">
            <a:avLst/>
          </a:prstGeom>
          <a:noFill/>
        </p:spPr>
        <p:txBody>
          <a:bodyPr wrap="square" rtlCol="0">
            <a:spAutoFit/>
          </a:bodyPr>
          <a:lstStyle/>
          <a:p>
            <a:r>
              <a:rPr lang="it-IT" sz="1000" b="1" dirty="0" err="1">
                <a:solidFill>
                  <a:srgbClr val="371DF7"/>
                </a:solidFill>
                <a:highlight>
                  <a:srgbClr val="FFFFFF"/>
                </a:highlight>
              </a:rPr>
              <a:t>Persistence</a:t>
            </a:r>
            <a:endParaRPr lang="it-IT" sz="1000" b="1" dirty="0">
              <a:solidFill>
                <a:srgbClr val="371DF7"/>
              </a:solidFill>
              <a:highlight>
                <a:srgbClr val="FFFFFF"/>
              </a:highlight>
            </a:endParaRPr>
          </a:p>
        </p:txBody>
      </p:sp>
      <p:sp>
        <p:nvSpPr>
          <p:cNvPr id="17" name="CasellaDiTesto 12">
            <a:extLst>
              <a:ext uri="{FF2B5EF4-FFF2-40B4-BE49-F238E27FC236}">
                <a16:creationId xmlns:a16="http://schemas.microsoft.com/office/drawing/2014/main" id="{3966D3BC-F51E-41F3-8AA3-D477D753A117}"/>
              </a:ext>
            </a:extLst>
          </p:cNvPr>
          <p:cNvSpPr txBox="1"/>
          <p:nvPr/>
        </p:nvSpPr>
        <p:spPr>
          <a:xfrm>
            <a:off x="9361127" y="4897709"/>
            <a:ext cx="900000" cy="144000"/>
          </a:xfrm>
          <a:prstGeom prst="rect">
            <a:avLst/>
          </a:prstGeom>
          <a:solidFill>
            <a:srgbClr val="FFFF99"/>
          </a:solidFill>
          <a:ln>
            <a:solidFill>
              <a:srgbClr val="0070C0"/>
            </a:solidFill>
          </a:ln>
        </p:spPr>
        <p:txBody>
          <a:bodyPr wrap="square" rtlCol="0">
            <a:spAutoFit/>
          </a:bodyPr>
          <a:lstStyle/>
          <a:p>
            <a:r>
              <a:rPr lang="it-IT" sz="700" b="1" dirty="0" err="1">
                <a:solidFill>
                  <a:srgbClr val="002060"/>
                </a:solidFill>
              </a:rPr>
              <a:t>Persistance</a:t>
            </a:r>
            <a:r>
              <a:rPr lang="it-IT" sz="700" b="1" dirty="0">
                <a:solidFill>
                  <a:srgbClr val="002060"/>
                </a:solidFill>
              </a:rPr>
              <a:t>=10min</a:t>
            </a:r>
          </a:p>
        </p:txBody>
      </p:sp>
      <p:sp>
        <p:nvSpPr>
          <p:cNvPr id="18" name="CasellaDiTesto 14">
            <a:extLst>
              <a:ext uri="{FF2B5EF4-FFF2-40B4-BE49-F238E27FC236}">
                <a16:creationId xmlns:a16="http://schemas.microsoft.com/office/drawing/2014/main" id="{FB886EE5-94AF-4144-A0DB-40FA53DD3C51}"/>
              </a:ext>
            </a:extLst>
          </p:cNvPr>
          <p:cNvSpPr txBox="1"/>
          <p:nvPr/>
        </p:nvSpPr>
        <p:spPr>
          <a:xfrm>
            <a:off x="9708675" y="5735162"/>
            <a:ext cx="407499" cy="144000"/>
          </a:xfrm>
          <a:prstGeom prst="rect">
            <a:avLst/>
          </a:prstGeom>
          <a:solidFill>
            <a:schemeClr val="bg1"/>
          </a:solidFill>
        </p:spPr>
        <p:txBody>
          <a:bodyPr wrap="square" rtlCol="0">
            <a:spAutoFit/>
          </a:bodyPr>
          <a:lstStyle/>
          <a:p>
            <a:r>
              <a:rPr lang="it-IT" sz="800" b="1" dirty="0">
                <a:solidFill>
                  <a:srgbClr val="002060"/>
                </a:solidFill>
                <a:highlight>
                  <a:srgbClr val="FFFFFF"/>
                </a:highlight>
              </a:rPr>
              <a:t>TIME</a:t>
            </a:r>
          </a:p>
        </p:txBody>
      </p:sp>
      <p:sp>
        <p:nvSpPr>
          <p:cNvPr id="20" name="CasellaDiTesto 15">
            <a:extLst>
              <a:ext uri="{FF2B5EF4-FFF2-40B4-BE49-F238E27FC236}">
                <a16:creationId xmlns:a16="http://schemas.microsoft.com/office/drawing/2014/main" id="{F8D90C66-4D3D-46BD-892E-353E80893115}"/>
              </a:ext>
            </a:extLst>
          </p:cNvPr>
          <p:cNvSpPr txBox="1"/>
          <p:nvPr/>
        </p:nvSpPr>
        <p:spPr>
          <a:xfrm>
            <a:off x="8792420" y="3715046"/>
            <a:ext cx="941576" cy="230832"/>
          </a:xfrm>
          <a:prstGeom prst="rect">
            <a:avLst/>
          </a:prstGeom>
          <a:noFill/>
        </p:spPr>
        <p:txBody>
          <a:bodyPr wrap="square" rtlCol="0">
            <a:spAutoFit/>
          </a:bodyPr>
          <a:lstStyle/>
          <a:p>
            <a:r>
              <a:rPr lang="it-IT" sz="900" b="1" dirty="0" err="1">
                <a:solidFill>
                  <a:schemeClr val="tx1">
                    <a:lumMod val="65000"/>
                    <a:lumOff val="35000"/>
                  </a:schemeClr>
                </a:solidFill>
                <a:highlight>
                  <a:srgbClr val="FFFFFF"/>
                </a:highlight>
              </a:rPr>
              <a:t>Activation</a:t>
            </a:r>
            <a:r>
              <a:rPr lang="it-IT" sz="900" b="1" dirty="0">
                <a:solidFill>
                  <a:schemeClr val="tx1">
                    <a:lumMod val="65000"/>
                    <a:lumOff val="35000"/>
                  </a:schemeClr>
                </a:solidFill>
                <a:highlight>
                  <a:srgbClr val="FFFFFF"/>
                </a:highlight>
              </a:rPr>
              <a:t> Time</a:t>
            </a:r>
          </a:p>
        </p:txBody>
      </p:sp>
      <p:sp>
        <p:nvSpPr>
          <p:cNvPr id="21" name="CasellaDiTesto 16">
            <a:extLst>
              <a:ext uri="{FF2B5EF4-FFF2-40B4-BE49-F238E27FC236}">
                <a16:creationId xmlns:a16="http://schemas.microsoft.com/office/drawing/2014/main" id="{39ABDEC8-7D14-4743-BCB1-823A9B54F0A3}"/>
              </a:ext>
            </a:extLst>
          </p:cNvPr>
          <p:cNvSpPr txBox="1"/>
          <p:nvPr/>
        </p:nvSpPr>
        <p:spPr>
          <a:xfrm rot="16200000">
            <a:off x="8127397" y="4733893"/>
            <a:ext cx="756000" cy="200055"/>
          </a:xfrm>
          <a:prstGeom prst="rect">
            <a:avLst/>
          </a:prstGeom>
          <a:solidFill>
            <a:schemeClr val="bg1"/>
          </a:solidFill>
        </p:spPr>
        <p:txBody>
          <a:bodyPr wrap="square" rtlCol="0">
            <a:spAutoFit/>
          </a:bodyPr>
          <a:lstStyle/>
          <a:p>
            <a:r>
              <a:rPr lang="it-IT" sz="700" b="1" dirty="0">
                <a:solidFill>
                  <a:srgbClr val="002060"/>
                </a:solidFill>
                <a:highlight>
                  <a:srgbClr val="FFFFFF"/>
                </a:highlight>
              </a:rPr>
              <a:t>TEMPERATURE </a:t>
            </a:r>
          </a:p>
        </p:txBody>
      </p:sp>
    </p:spTree>
    <p:extLst>
      <p:ext uri="{BB962C8B-B14F-4D97-AF65-F5344CB8AC3E}">
        <p14:creationId xmlns:p14="http://schemas.microsoft.com/office/powerpoint/2010/main" val="2528739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2">
            <a:extLst>
              <a:ext uri="{FF2B5EF4-FFF2-40B4-BE49-F238E27FC236}">
                <a16:creationId xmlns:a16="http://schemas.microsoft.com/office/drawing/2014/main" id="{0E420DFE-3F0B-2B9D-B492-0054F104EE7E}"/>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19" name="TextBox 6">
            <a:extLst>
              <a:ext uri="{FF2B5EF4-FFF2-40B4-BE49-F238E27FC236}">
                <a16:creationId xmlns:a16="http://schemas.microsoft.com/office/drawing/2014/main" id="{9CB3024F-135C-EECD-91CC-444E1F46FE17}"/>
              </a:ext>
            </a:extLst>
          </p:cNvPr>
          <p:cNvSpPr txBox="1"/>
          <p:nvPr/>
        </p:nvSpPr>
        <p:spPr>
          <a:xfrm>
            <a:off x="340001" y="573897"/>
            <a:ext cx="7709600" cy="475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DATA ACQUISITION MANAGEMENT AND ANALYSIS</a:t>
            </a:r>
          </a:p>
        </p:txBody>
      </p:sp>
      <p:sp>
        <p:nvSpPr>
          <p:cNvPr id="24" name="CasellaDiTesto 6">
            <a:extLst>
              <a:ext uri="{FF2B5EF4-FFF2-40B4-BE49-F238E27FC236}">
                <a16:creationId xmlns:a16="http://schemas.microsoft.com/office/drawing/2014/main" id="{35E6C0F6-2E84-4748-9F50-69B823B6EF5F}"/>
              </a:ext>
            </a:extLst>
          </p:cNvPr>
          <p:cNvSpPr txBox="1"/>
          <p:nvPr/>
        </p:nvSpPr>
        <p:spPr>
          <a:xfrm>
            <a:off x="403786" y="1183384"/>
            <a:ext cx="11527801" cy="1701859"/>
          </a:xfrm>
          <a:prstGeom prst="rect">
            <a:avLst/>
          </a:prstGeom>
          <a:blipFill>
            <a:blip r:embed="rId2"/>
            <a:stretch>
              <a:fillRect/>
            </a:stretch>
          </a:blip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a:solidFill>
                  <a:schemeClr val="accent5">
                    <a:lumOff val="44000"/>
                  </a:schemeClr>
                </a:solidFill>
                <a:effectLst>
                  <a:outerShdw blurRad="38100" dist="38100" dir="2700000" algn="tl">
                    <a:srgbClr val="000000">
                      <a:alpha val="43137"/>
                    </a:srgbClr>
                  </a:outerShdw>
                </a:effectLst>
                <a:latin typeface="Lato" panose="020F0502020204030203"/>
              </a:defRPr>
            </a:lvl1pPr>
          </a:lstStyle>
          <a:p>
            <a:r>
              <a:rPr lang="en-US" sz="1600" dirty="0"/>
              <a:t>SYSTEM CONFIGURATION STEPS:</a:t>
            </a:r>
          </a:p>
          <a:p>
            <a:endParaRPr lang="en-US" sz="1000" dirty="0"/>
          </a:p>
          <a:p>
            <a:pPr marL="285750" indent="-285750">
              <a:spcBef>
                <a:spcPts val="600"/>
              </a:spcBef>
              <a:buFont typeface="Wingdings" panose="05000000000000000000" pitchFamily="2" charset="2"/>
              <a:buChar char="Ø"/>
            </a:pPr>
            <a:r>
              <a:rPr lang="it-IT" sz="1600" b="0" dirty="0"/>
              <a:t>Specific rules and </a:t>
            </a:r>
            <a:r>
              <a:rPr lang="en-US" sz="1600" b="0" dirty="0"/>
              <a:t>algorithms definition which combine, through specific functions, the signals coming from different machine instruments usually related to the same machine component. These rules triggering and the analysis of the relevant event can lead to the definition of possible maintenance actions or warnings/suggestions for future actions.</a:t>
            </a:r>
          </a:p>
          <a:p>
            <a:endParaRPr lang="it-IT" dirty="0"/>
          </a:p>
        </p:txBody>
      </p:sp>
      <p:pic>
        <p:nvPicPr>
          <p:cNvPr id="8" name="Picture 3">
            <a:extLst>
              <a:ext uri="{FF2B5EF4-FFF2-40B4-BE49-F238E27FC236}">
                <a16:creationId xmlns:a16="http://schemas.microsoft.com/office/drawing/2014/main" id="{ADBD31FB-E443-4635-9D8F-0724F86D1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506" y="3080274"/>
            <a:ext cx="5512987" cy="3203829"/>
          </a:xfrm>
          <a:prstGeom prst="rect">
            <a:avLst/>
          </a:prstGeom>
          <a:ln w="19050">
            <a:solidFill>
              <a:srgbClr val="0070C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331032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2">
            <a:extLst>
              <a:ext uri="{FF2B5EF4-FFF2-40B4-BE49-F238E27FC236}">
                <a16:creationId xmlns:a16="http://schemas.microsoft.com/office/drawing/2014/main" id="{0E420DFE-3F0B-2B9D-B492-0054F104EE7E}"/>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4" name="CasellaDiTesto 6">
            <a:extLst>
              <a:ext uri="{FF2B5EF4-FFF2-40B4-BE49-F238E27FC236}">
                <a16:creationId xmlns:a16="http://schemas.microsoft.com/office/drawing/2014/main" id="{35E6C0F6-2E84-4748-9F50-69B823B6EF5F}"/>
              </a:ext>
            </a:extLst>
          </p:cNvPr>
          <p:cNvSpPr txBox="1"/>
          <p:nvPr/>
        </p:nvSpPr>
        <p:spPr>
          <a:xfrm>
            <a:off x="295573" y="1342132"/>
            <a:ext cx="4474390" cy="4626861"/>
          </a:xfrm>
          <a:prstGeom prst="rect">
            <a:avLst/>
          </a:prstGeom>
          <a:blipFill>
            <a:blip r:embed="rId2"/>
            <a:stretch>
              <a:fillRect/>
            </a:stretch>
          </a:blip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a:solidFill>
                  <a:schemeClr val="accent5">
                    <a:lumOff val="44000"/>
                  </a:schemeClr>
                </a:solidFill>
                <a:effectLst>
                  <a:outerShdw blurRad="38100" dist="38100" dir="2700000" algn="tl">
                    <a:srgbClr val="000000">
                      <a:alpha val="43137"/>
                    </a:srgbClr>
                  </a:outerShdw>
                </a:effectLst>
                <a:latin typeface="Lato" panose="020F0502020204030203"/>
              </a:defRPr>
            </a:lvl1pPr>
          </a:lstStyle>
          <a:p>
            <a:pPr algn="just"/>
            <a:r>
              <a:rPr lang="en-US" sz="1600" dirty="0"/>
              <a:t>SYSTEM CONFIGURATION STEPS:</a:t>
            </a:r>
          </a:p>
          <a:p>
            <a:pPr marL="285750" indent="-285750" algn="just">
              <a:buFont typeface="Wingdings" panose="05000000000000000000" pitchFamily="2" charset="2"/>
              <a:buChar char="Ø"/>
            </a:pPr>
            <a:endParaRPr lang="en-US" sz="1600" b="0" dirty="0"/>
          </a:p>
          <a:p>
            <a:pPr marL="285750" indent="-285750" algn="just">
              <a:buFont typeface="Wingdings" panose="05000000000000000000" pitchFamily="2" charset="2"/>
              <a:buChar char="Ø"/>
            </a:pPr>
            <a:r>
              <a:rPr lang="en-US" sz="1600" b="0" dirty="0"/>
              <a:t>KPI definition (Key Performance Indicators) with the relevant target values:</a:t>
            </a:r>
          </a:p>
          <a:p>
            <a:pPr marL="285750" indent="-285750" algn="just">
              <a:buFont typeface="Wingdings" panose="05000000000000000000" pitchFamily="2" charset="2"/>
              <a:buChar char="Ø"/>
            </a:pPr>
            <a:endParaRPr lang="en-US" sz="1600" b="0" dirty="0"/>
          </a:p>
          <a:p>
            <a:pPr marL="285750" indent="285750" algn="just">
              <a:buFont typeface="Courier New" panose="02070309020205020404" pitchFamily="49" charset="0"/>
              <a:buChar char="o"/>
            </a:pPr>
            <a:r>
              <a:rPr lang="en-US" sz="1600" b="0" dirty="0"/>
              <a:t>Equipment running hours	</a:t>
            </a:r>
          </a:p>
          <a:p>
            <a:pPr marL="285750" indent="285750" algn="just">
              <a:buFont typeface="Courier New" panose="02070309020205020404" pitchFamily="49" charset="0"/>
              <a:buChar char="o"/>
            </a:pPr>
            <a:r>
              <a:rPr lang="en-US" sz="1600" b="0" dirty="0"/>
              <a:t>Average time between 2 unplanned stops</a:t>
            </a:r>
          </a:p>
          <a:p>
            <a:pPr marL="285750" indent="285750" algn="just">
              <a:buFont typeface="Courier New" panose="02070309020205020404" pitchFamily="49" charset="0"/>
              <a:buChar char="o"/>
            </a:pPr>
            <a:r>
              <a:rPr lang="en-US" sz="1600" b="0" dirty="0"/>
              <a:t>Plant saturation</a:t>
            </a:r>
          </a:p>
          <a:p>
            <a:pPr marL="285750" indent="285750" algn="just">
              <a:buFont typeface="Courier New" panose="02070309020205020404" pitchFamily="49" charset="0"/>
              <a:buChar char="o"/>
            </a:pPr>
            <a:r>
              <a:rPr lang="en-US" sz="1600" b="0" dirty="0"/>
              <a:t>Productivity of machines</a:t>
            </a:r>
          </a:p>
          <a:p>
            <a:pPr marL="285750" indent="285750" algn="just">
              <a:buFont typeface="Courier New" panose="02070309020205020404" pitchFamily="49" charset="0"/>
              <a:buChar char="o"/>
            </a:pPr>
            <a:endParaRPr lang="en-US" sz="1600" b="0" dirty="0"/>
          </a:p>
          <a:p>
            <a:pPr marL="285750" indent="-285750" algn="just">
              <a:buFont typeface="Wingdings" panose="05000000000000000000" pitchFamily="2" charset="2"/>
              <a:buChar char="Ø"/>
            </a:pPr>
            <a:r>
              <a:rPr lang="en-US" sz="1600" b="0" dirty="0"/>
              <a:t>Machine performance calculation</a:t>
            </a:r>
          </a:p>
          <a:p>
            <a:pPr algn="just"/>
            <a:endParaRPr lang="en-US" sz="1600" b="0" dirty="0"/>
          </a:p>
          <a:p>
            <a:pPr algn="just"/>
            <a:r>
              <a:rPr lang="en-US" sz="1600" b="0" dirty="0"/>
              <a:t>Performances and KPI can be shown online directly on the monitoring system, on dedicated dashboards, to have an idea of the production trends.</a:t>
            </a:r>
          </a:p>
          <a:p>
            <a:pPr algn="just"/>
            <a:endParaRPr lang="it-IT" sz="1600" dirty="0"/>
          </a:p>
        </p:txBody>
      </p:sp>
      <p:pic>
        <p:nvPicPr>
          <p:cNvPr id="9" name="Picture 8" descr="Graphical user interface&#10;&#10;Description automatically generated">
            <a:extLst>
              <a:ext uri="{FF2B5EF4-FFF2-40B4-BE49-F238E27FC236}">
                <a16:creationId xmlns:a16="http://schemas.microsoft.com/office/drawing/2014/main" id="{00808E51-713A-4B54-8AD6-A8DAEF671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005" y="1339891"/>
            <a:ext cx="6849717" cy="3194356"/>
          </a:xfrm>
          <a:prstGeom prst="rect">
            <a:avLst/>
          </a:prstGeom>
          <a:ln w="15875">
            <a:solidFill>
              <a:schemeClr val="accent1"/>
            </a:solidFill>
          </a:ln>
        </p:spPr>
      </p:pic>
      <p:pic>
        <p:nvPicPr>
          <p:cNvPr id="10" name="Immagine 19" descr="Immagine che contiene grafico&#10;&#10;Descrizione generata automaticamente">
            <a:extLst>
              <a:ext uri="{FF2B5EF4-FFF2-40B4-BE49-F238E27FC236}">
                <a16:creationId xmlns:a16="http://schemas.microsoft.com/office/drawing/2014/main" id="{C188AF78-DEB2-4E09-931F-D2EE83011F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9863" y="4196427"/>
            <a:ext cx="3355628" cy="1772567"/>
          </a:xfrm>
          <a:prstGeom prst="rect">
            <a:avLst/>
          </a:prstGeom>
          <a:ln w="15875">
            <a:solidFill>
              <a:schemeClr val="accent1"/>
            </a:solidFill>
          </a:ln>
        </p:spPr>
      </p:pic>
      <p:pic>
        <p:nvPicPr>
          <p:cNvPr id="11" name="Immagine 7">
            <a:extLst>
              <a:ext uri="{FF2B5EF4-FFF2-40B4-BE49-F238E27FC236}">
                <a16:creationId xmlns:a16="http://schemas.microsoft.com/office/drawing/2014/main" id="{B823041F-6B41-4432-BADA-0D84632EBAB8}"/>
              </a:ext>
            </a:extLst>
          </p:cNvPr>
          <p:cNvPicPr>
            <a:picLocks noChangeAspect="1"/>
          </p:cNvPicPr>
          <p:nvPr/>
        </p:nvPicPr>
        <p:blipFill rotWithShape="1">
          <a:blip r:embed="rId5"/>
          <a:srcRect l="37514" t="13809" b="46417"/>
          <a:stretch/>
        </p:blipFill>
        <p:spPr>
          <a:xfrm>
            <a:off x="4901581" y="4663812"/>
            <a:ext cx="3635895" cy="1631332"/>
          </a:xfrm>
          <a:prstGeom prst="rect">
            <a:avLst/>
          </a:prstGeom>
          <a:ln w="15875">
            <a:solidFill>
              <a:schemeClr val="accent1"/>
            </a:solidFill>
          </a:ln>
        </p:spPr>
      </p:pic>
      <p:sp>
        <p:nvSpPr>
          <p:cNvPr id="8" name="TextBox 6">
            <a:extLst>
              <a:ext uri="{FF2B5EF4-FFF2-40B4-BE49-F238E27FC236}">
                <a16:creationId xmlns:a16="http://schemas.microsoft.com/office/drawing/2014/main" id="{8C1E6DE0-4465-4400-B0BE-45BCD20E3820}"/>
              </a:ext>
            </a:extLst>
          </p:cNvPr>
          <p:cNvSpPr txBox="1"/>
          <p:nvPr/>
        </p:nvSpPr>
        <p:spPr>
          <a:xfrm>
            <a:off x="340001" y="573897"/>
            <a:ext cx="7709600" cy="475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DATA ACQUISITION MANAGEMENT AND ANALYSIS</a:t>
            </a:r>
          </a:p>
        </p:txBody>
      </p:sp>
    </p:spTree>
    <p:extLst>
      <p:ext uri="{BB962C8B-B14F-4D97-AF65-F5344CB8AC3E}">
        <p14:creationId xmlns:p14="http://schemas.microsoft.com/office/powerpoint/2010/main" val="12651572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4">
            <a:extLst>
              <a:ext uri="{FF2B5EF4-FFF2-40B4-BE49-F238E27FC236}">
                <a16:creationId xmlns:a16="http://schemas.microsoft.com/office/drawing/2014/main" id="{56764FB9-8301-5F4E-728D-3AEAE66DAF05}"/>
              </a:ext>
            </a:extLst>
          </p:cNvPr>
          <p:cNvSpPr txBox="1"/>
          <p:nvPr/>
        </p:nvSpPr>
        <p:spPr>
          <a:xfrm>
            <a:off x="320262" y="606915"/>
            <a:ext cx="4118574" cy="6324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1" indent="0" algn="just" defTabSz="457200">
              <a:defRPr sz="1200">
                <a:latin typeface="Lato"/>
                <a:ea typeface="Lato"/>
                <a:cs typeface="Lato"/>
                <a:sym typeface="Lato"/>
              </a:defRPr>
            </a:pPr>
            <a:r>
              <a:rPr lang="en-US" sz="1400" b="1" dirty="0">
                <a:effectLst>
                  <a:outerShdw blurRad="38100" dist="38100" dir="2700000" algn="tl">
                    <a:srgbClr val="000000">
                      <a:alpha val="43137"/>
                    </a:srgbClr>
                  </a:outerShdw>
                </a:effectLst>
                <a:latin typeface="Lato" panose="020F0502020204030203"/>
              </a:rPr>
              <a:t>PREDICTIVE MAINTENANCE</a:t>
            </a:r>
          </a:p>
          <a:p>
            <a:pPr lvl="1" indent="0" algn="just" defTabSz="457200">
              <a:defRPr sz="1200">
                <a:latin typeface="Lato"/>
                <a:ea typeface="Lato"/>
                <a:cs typeface="Lato"/>
                <a:sym typeface="Lato"/>
              </a:defRPr>
            </a:pPr>
            <a:r>
              <a:rPr lang="en-US" sz="1400" b="1" dirty="0">
                <a:effectLst>
                  <a:outerShdw blurRad="38100" dist="38100" dir="2700000" algn="tl">
                    <a:srgbClr val="000000">
                      <a:alpha val="43137"/>
                    </a:srgbClr>
                  </a:outerShdw>
                </a:effectLst>
                <a:latin typeface="Lato" panose="020F0502020204030203"/>
              </a:rPr>
              <a:t>PERFORMANCE MONITORING</a:t>
            </a:r>
          </a:p>
          <a:p>
            <a:pPr lvl="1" indent="0" algn="just" defTabSz="457200">
              <a:defRPr sz="1200">
                <a:latin typeface="Lato"/>
                <a:ea typeface="Lato"/>
                <a:cs typeface="Lato"/>
                <a:sym typeface="Lato"/>
              </a:defRPr>
            </a:pPr>
            <a:r>
              <a:rPr lang="en-US" sz="1400" b="1" dirty="0">
                <a:effectLst>
                  <a:outerShdw blurRad="38100" dist="38100" dir="2700000" algn="tl">
                    <a:srgbClr val="000000">
                      <a:alpha val="43137"/>
                    </a:srgbClr>
                  </a:outerShdw>
                </a:effectLst>
                <a:latin typeface="Lato" panose="020F0502020204030203"/>
              </a:rPr>
              <a:t>RESOURCE OPTIMIZATION</a:t>
            </a:r>
            <a:endParaRPr lang="it-IT" sz="1400" b="1" dirty="0">
              <a:latin typeface="Lato" panose="020F0502020204030203"/>
            </a:endParaRPr>
          </a:p>
          <a:p>
            <a:pPr lvl="1" indent="0" algn="just" defTabSz="457200">
              <a:defRPr sz="1200">
                <a:latin typeface="Lato"/>
                <a:ea typeface="Lato"/>
                <a:cs typeface="Lato"/>
                <a:sym typeface="Lato"/>
              </a:defRPr>
            </a:pPr>
            <a:endParaRPr lang="it-IT" sz="1400" b="1" dirty="0">
              <a:latin typeface="Lato" panose="020F0502020204030203"/>
            </a:endParaRPr>
          </a:p>
          <a:p>
            <a:pPr lvl="1" indent="0" algn="just" defTabSz="457200">
              <a:defRPr sz="1200">
                <a:latin typeface="Lato"/>
                <a:ea typeface="Lato"/>
                <a:cs typeface="Lato"/>
                <a:sym typeface="Lato"/>
              </a:defRPr>
            </a:pPr>
            <a:r>
              <a:rPr lang="en-US" sz="1400" dirty="0">
                <a:latin typeface="Lato" panose="020F0502020204030203"/>
              </a:rPr>
              <a:t>On the market there are dedicated software to implement diagnostic services for the industrial plants. The main features of these software are as follows:</a:t>
            </a:r>
          </a:p>
          <a:p>
            <a:pPr lvl="1" indent="0" algn="just" defTabSz="457200">
              <a:defRPr sz="1200">
                <a:latin typeface="Lato"/>
                <a:ea typeface="Lato"/>
                <a:cs typeface="Lato"/>
                <a:sym typeface="Lato"/>
              </a:defRPr>
            </a:pPr>
            <a:endParaRPr lang="en-US" sz="1400" dirty="0">
              <a:latin typeface="Lato" panose="020F0502020204030203"/>
            </a:endParaRPr>
          </a:p>
          <a:p>
            <a:pPr marL="171450" lvl="1" indent="-171450" algn="just" defTabSz="457200">
              <a:spcBef>
                <a:spcPts val="600"/>
              </a:spcBef>
              <a:buFont typeface="Arial" panose="020B0604020202020204" pitchFamily="34" charset="0"/>
              <a:buChar char="•"/>
              <a:defRPr sz="1200">
                <a:latin typeface="Lato"/>
                <a:ea typeface="Lato"/>
                <a:cs typeface="Lato"/>
                <a:sym typeface="Lato"/>
              </a:defRPr>
            </a:pPr>
            <a:r>
              <a:rPr lang="en-US" sz="1400" dirty="0">
                <a:latin typeface="Lato" panose="020F0502020204030203"/>
              </a:rPr>
              <a:t>Acquire data from the field relating to a production plant.</a:t>
            </a:r>
          </a:p>
          <a:p>
            <a:pPr marL="171450" lvl="1" indent="-171450" algn="just" defTabSz="457200">
              <a:spcBef>
                <a:spcPts val="600"/>
              </a:spcBef>
              <a:buFont typeface="Arial" panose="020B0604020202020204" pitchFamily="34" charset="0"/>
              <a:buChar char="•"/>
              <a:defRPr sz="1200">
                <a:latin typeface="Lato"/>
                <a:ea typeface="Lato"/>
                <a:cs typeface="Lato"/>
                <a:sym typeface="Lato"/>
              </a:defRPr>
            </a:pPr>
            <a:r>
              <a:rPr lang="en-US" sz="1400" dirty="0">
                <a:latin typeface="Lato" panose="020F0502020204030203"/>
              </a:rPr>
              <a:t>Monitor the real operating conditions and performance of the machine over time.</a:t>
            </a:r>
          </a:p>
          <a:p>
            <a:pPr marL="171450" lvl="1" indent="-171450" algn="just" defTabSz="457200">
              <a:spcBef>
                <a:spcPts val="600"/>
              </a:spcBef>
              <a:buFont typeface="Arial" panose="020B0604020202020204" pitchFamily="34" charset="0"/>
              <a:buChar char="•"/>
              <a:defRPr sz="1200">
                <a:latin typeface="Lato"/>
                <a:ea typeface="Lato"/>
                <a:cs typeface="Lato"/>
                <a:sym typeface="Lato"/>
              </a:defRPr>
            </a:pPr>
            <a:r>
              <a:rPr lang="en-US" sz="1400" dirty="0">
                <a:latin typeface="Lato" panose="020F0502020204030203"/>
              </a:rPr>
              <a:t>Create rules and algorithms for analyzing the acquired data, in order to generate alarms in the event of anomalous or potentially dangerous situations for the system.</a:t>
            </a:r>
          </a:p>
          <a:p>
            <a:pPr marL="171450" lvl="1" indent="-171450" algn="just" defTabSz="457200">
              <a:spcBef>
                <a:spcPts val="600"/>
              </a:spcBef>
              <a:buFont typeface="Arial" panose="020B0604020202020204" pitchFamily="34" charset="0"/>
              <a:buChar char="•"/>
              <a:defRPr sz="1200">
                <a:latin typeface="Lato"/>
                <a:ea typeface="Lato"/>
                <a:cs typeface="Lato"/>
                <a:sym typeface="Lato"/>
              </a:defRPr>
            </a:pPr>
            <a:r>
              <a:rPr lang="en-US" sz="1400" dirty="0">
                <a:latin typeface="Lato" panose="020F0502020204030203"/>
              </a:rPr>
              <a:t>Create and manage customized reports on the progress of the plant.</a:t>
            </a:r>
          </a:p>
          <a:p>
            <a:pPr marL="171450" lvl="1" indent="-171450" algn="just" defTabSz="457200">
              <a:spcBef>
                <a:spcPts val="600"/>
              </a:spcBef>
              <a:buFont typeface="Arial" panose="020B0604020202020204" pitchFamily="34" charset="0"/>
              <a:buChar char="•"/>
              <a:defRPr sz="1200">
                <a:latin typeface="Lato"/>
                <a:ea typeface="Lato"/>
                <a:cs typeface="Lato"/>
                <a:sym typeface="Lato"/>
              </a:defRPr>
            </a:pPr>
            <a:r>
              <a:rPr lang="en-US" sz="1400" dirty="0">
                <a:latin typeface="Lato" panose="020F0502020204030203"/>
              </a:rPr>
              <a:t>Performance and KPI definition</a:t>
            </a:r>
          </a:p>
          <a:p>
            <a:pPr marL="171450" lvl="1" indent="-171450" algn="just" defTabSz="457200">
              <a:spcBef>
                <a:spcPts val="600"/>
              </a:spcBef>
              <a:buFont typeface="Arial" panose="020B0604020202020204" pitchFamily="34" charset="0"/>
              <a:buChar char="•"/>
              <a:defRPr sz="1200">
                <a:latin typeface="Lato"/>
                <a:ea typeface="Lato"/>
                <a:cs typeface="Lato"/>
                <a:sym typeface="Lato"/>
              </a:defRPr>
            </a:pPr>
            <a:r>
              <a:rPr lang="en-US" sz="1400" dirty="0">
                <a:latin typeface="Lato" panose="020F0502020204030203"/>
              </a:rPr>
              <a:t>Interface with the world of management and maintenance software.</a:t>
            </a:r>
            <a:endParaRPr lang="it-IT" sz="1400" dirty="0">
              <a:effectLst>
                <a:outerShdw blurRad="38100" dist="38100" dir="2700000" algn="tl">
                  <a:srgbClr val="000000">
                    <a:alpha val="43137"/>
                  </a:srgbClr>
                </a:outerShdw>
              </a:effectLst>
              <a:latin typeface="Lato" panose="020F0502020204030203"/>
            </a:endParaRPr>
          </a:p>
        </p:txBody>
      </p:sp>
      <p:sp>
        <p:nvSpPr>
          <p:cNvPr id="6" name="Rectangle 22">
            <a:extLst>
              <a:ext uri="{FF2B5EF4-FFF2-40B4-BE49-F238E27FC236}">
                <a16:creationId xmlns:a16="http://schemas.microsoft.com/office/drawing/2014/main" id="{5607AF5B-EF83-4A00-39FD-A77A4433C2D4}"/>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5" name="TextBox 6">
            <a:extLst>
              <a:ext uri="{FF2B5EF4-FFF2-40B4-BE49-F238E27FC236}">
                <a16:creationId xmlns:a16="http://schemas.microsoft.com/office/drawing/2014/main" id="{6A120835-7303-3530-A950-2CED7B561243}"/>
              </a:ext>
            </a:extLst>
          </p:cNvPr>
          <p:cNvSpPr txBox="1"/>
          <p:nvPr/>
        </p:nvSpPr>
        <p:spPr>
          <a:xfrm>
            <a:off x="614873" y="343543"/>
            <a:ext cx="4042097" cy="488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dirty="0">
                <a:effectLst>
                  <a:outerShdw blurRad="38100" dist="38100" dir="2700000" algn="tl">
                    <a:srgbClr val="000000">
                      <a:alpha val="43137"/>
                    </a:srgbClr>
                  </a:outerShdw>
                </a:effectLst>
                <a:latin typeface="Montserrat" panose="00000500000000000000" pitchFamily="2" charset="0"/>
              </a:rPr>
              <a:t>Diagnostic Software</a:t>
            </a:r>
            <a:endParaRPr dirty="0">
              <a:effectLst>
                <a:outerShdw blurRad="38100" dist="38100" dir="2700000" algn="tl">
                  <a:srgbClr val="000000">
                    <a:alpha val="43137"/>
                  </a:srgbClr>
                </a:outerShdw>
              </a:effectLst>
              <a:latin typeface="Montserrat" panose="00000500000000000000" pitchFamily="2" charset="0"/>
            </a:endParaRPr>
          </a:p>
        </p:txBody>
      </p:sp>
      <p:pic>
        <p:nvPicPr>
          <p:cNvPr id="10" name="Picture 9">
            <a:extLst>
              <a:ext uri="{FF2B5EF4-FFF2-40B4-BE49-F238E27FC236}">
                <a16:creationId xmlns:a16="http://schemas.microsoft.com/office/drawing/2014/main" id="{CE9F8D08-0652-443F-BEB5-061C9445AB30}"/>
              </a:ext>
            </a:extLst>
          </p:cNvPr>
          <p:cNvPicPr>
            <a:picLocks noChangeAspect="1"/>
          </p:cNvPicPr>
          <p:nvPr/>
        </p:nvPicPr>
        <p:blipFill>
          <a:blip r:embed="rId3"/>
          <a:stretch>
            <a:fillRect/>
          </a:stretch>
        </p:blipFill>
        <p:spPr>
          <a:xfrm>
            <a:off x="4861172" y="663409"/>
            <a:ext cx="5968604" cy="3264877"/>
          </a:xfrm>
          <a:prstGeom prst="rect">
            <a:avLst/>
          </a:prstGeom>
          <a:ln w="15875">
            <a:solidFill>
              <a:schemeClr val="accent1"/>
            </a:solidFill>
          </a:ln>
        </p:spPr>
      </p:pic>
      <p:pic>
        <p:nvPicPr>
          <p:cNvPr id="9" name="Immagine 8">
            <a:extLst>
              <a:ext uri="{FF2B5EF4-FFF2-40B4-BE49-F238E27FC236}">
                <a16:creationId xmlns:a16="http://schemas.microsoft.com/office/drawing/2014/main" id="{010EE9BF-5C9A-460F-9812-515781268436}"/>
              </a:ext>
            </a:extLst>
          </p:cNvPr>
          <p:cNvPicPr>
            <a:picLocks noChangeAspect="1"/>
          </p:cNvPicPr>
          <p:nvPr/>
        </p:nvPicPr>
        <p:blipFill>
          <a:blip r:embed="rId4"/>
          <a:stretch>
            <a:fillRect/>
          </a:stretch>
        </p:blipFill>
        <p:spPr>
          <a:xfrm>
            <a:off x="10231145" y="5510475"/>
            <a:ext cx="598631" cy="604866"/>
          </a:xfrm>
          <a:prstGeom prst="rect">
            <a:avLst/>
          </a:prstGeom>
        </p:spPr>
      </p:pic>
      <p:sp>
        <p:nvSpPr>
          <p:cNvPr id="11" name="CasellaDiTesto 4">
            <a:extLst>
              <a:ext uri="{FF2B5EF4-FFF2-40B4-BE49-F238E27FC236}">
                <a16:creationId xmlns:a16="http://schemas.microsoft.com/office/drawing/2014/main" id="{C8FCB0E3-313D-4BCF-B81B-3A5D3E6A5555}"/>
              </a:ext>
            </a:extLst>
          </p:cNvPr>
          <p:cNvSpPr txBox="1"/>
          <p:nvPr/>
        </p:nvSpPr>
        <p:spPr>
          <a:xfrm>
            <a:off x="4879866" y="4338859"/>
            <a:ext cx="4915305" cy="2200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0" tIns="342900" rIns="342900" bIns="3429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2pPr lvl="1" indent="0" algn="just" defTabSz="457200">
              <a:defRPr sz="1400" b="1">
                <a:effectLst>
                  <a:outerShdw blurRad="38100" dist="38100" dir="2700000" algn="tl">
                    <a:srgbClr val="000000">
                      <a:alpha val="43137"/>
                    </a:srgbClr>
                  </a:outerShdw>
                </a:effectLst>
                <a:latin typeface="Lato" panose="020F0502020204030203"/>
                <a:ea typeface="Lato"/>
                <a:cs typeface="Lato"/>
              </a:defRPr>
            </a:lvl2pPr>
          </a:lstStyle>
          <a:p>
            <a:pPr lvl="1"/>
            <a:r>
              <a:rPr lang="en-US" dirty="0">
                <a:effectLst/>
              </a:rPr>
              <a:t>Once correctly configurated, these software can also be managed by the plant personnel to achieve a deep overview of the plant status. </a:t>
            </a:r>
          </a:p>
          <a:p>
            <a:pPr lvl="1"/>
            <a:endParaRPr lang="en-US" b="0" dirty="0">
              <a:effectLst/>
            </a:endParaRPr>
          </a:p>
          <a:p>
            <a:pPr lvl="1"/>
            <a:r>
              <a:rPr lang="en-US" b="0" dirty="0">
                <a:effectLst/>
              </a:rPr>
              <a:t>These software can usually send notifications via email or SMS, to selected persons, in case of alert activation on the plant machines.</a:t>
            </a:r>
            <a:endParaRPr lang="it-IT" b="0" dirty="0">
              <a:effectLst/>
            </a:endParaRPr>
          </a:p>
        </p:txBody>
      </p:sp>
      <p:pic>
        <p:nvPicPr>
          <p:cNvPr id="12" name="Immagine 6">
            <a:extLst>
              <a:ext uri="{FF2B5EF4-FFF2-40B4-BE49-F238E27FC236}">
                <a16:creationId xmlns:a16="http://schemas.microsoft.com/office/drawing/2014/main" id="{F598BB79-5980-4E43-8592-B27462E991B2}"/>
              </a:ext>
            </a:extLst>
          </p:cNvPr>
          <p:cNvPicPr>
            <a:picLocks noChangeAspect="1"/>
          </p:cNvPicPr>
          <p:nvPr/>
        </p:nvPicPr>
        <p:blipFill>
          <a:blip r:embed="rId5"/>
          <a:stretch>
            <a:fillRect/>
          </a:stretch>
        </p:blipFill>
        <p:spPr>
          <a:xfrm>
            <a:off x="10696608" y="5469929"/>
            <a:ext cx="660086" cy="660086"/>
          </a:xfrm>
          <a:prstGeom prst="rect">
            <a:avLst/>
          </a:prstGeom>
        </p:spPr>
      </p:pic>
      <p:pic>
        <p:nvPicPr>
          <p:cNvPr id="13" name="Immagine 7">
            <a:extLst>
              <a:ext uri="{FF2B5EF4-FFF2-40B4-BE49-F238E27FC236}">
                <a16:creationId xmlns:a16="http://schemas.microsoft.com/office/drawing/2014/main" id="{B2223B29-3EE4-4259-9DC5-B3BFE92FB657}"/>
              </a:ext>
            </a:extLst>
          </p:cNvPr>
          <p:cNvPicPr>
            <a:picLocks noChangeAspect="1"/>
          </p:cNvPicPr>
          <p:nvPr/>
        </p:nvPicPr>
        <p:blipFill>
          <a:blip r:embed="rId6"/>
          <a:stretch>
            <a:fillRect/>
          </a:stretch>
        </p:blipFill>
        <p:spPr>
          <a:xfrm>
            <a:off x="9546954" y="5548761"/>
            <a:ext cx="598631" cy="502422"/>
          </a:xfrm>
          <a:prstGeom prst="rect">
            <a:avLst/>
          </a:prstGeom>
        </p:spPr>
      </p:pic>
      <p:pic>
        <p:nvPicPr>
          <p:cNvPr id="14" name="Picture 13" descr="Chart&#10;&#10;Description automatically generated">
            <a:extLst>
              <a:ext uri="{FF2B5EF4-FFF2-40B4-BE49-F238E27FC236}">
                <a16:creationId xmlns:a16="http://schemas.microsoft.com/office/drawing/2014/main" id="{E6EAFD02-91D6-4FAE-BF84-5E9412CB1B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9552" y="2519141"/>
            <a:ext cx="2180448" cy="2298543"/>
          </a:xfrm>
          <a:prstGeom prst="rect">
            <a:avLst/>
          </a:prstGeom>
          <a:ln w="15875">
            <a:solidFill>
              <a:schemeClr val="accent1"/>
            </a:solidFill>
          </a:ln>
        </p:spPr>
      </p:pic>
    </p:spTree>
    <p:extLst>
      <p:ext uri="{BB962C8B-B14F-4D97-AF65-F5344CB8AC3E}">
        <p14:creationId xmlns:p14="http://schemas.microsoft.com/office/powerpoint/2010/main" val="13287024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2">
            <a:extLst>
              <a:ext uri="{FF2B5EF4-FFF2-40B4-BE49-F238E27FC236}">
                <a16:creationId xmlns:a16="http://schemas.microsoft.com/office/drawing/2014/main" id="{E1C43ADF-865C-4532-9912-63D05FB37682}"/>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17" name="CasellaDiTesto 4">
            <a:extLst>
              <a:ext uri="{FF2B5EF4-FFF2-40B4-BE49-F238E27FC236}">
                <a16:creationId xmlns:a16="http://schemas.microsoft.com/office/drawing/2014/main" id="{02FC61AF-F23D-40F5-969E-01922E2067B5}"/>
              </a:ext>
            </a:extLst>
          </p:cNvPr>
          <p:cNvSpPr txBox="1"/>
          <p:nvPr/>
        </p:nvSpPr>
        <p:spPr>
          <a:xfrm>
            <a:off x="210652" y="878294"/>
            <a:ext cx="11770696" cy="58650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80000" tIns="180000" rIns="180000" bIns="180000">
            <a:spAutoFit/>
          </a:bodyPr>
          <a:lstStyle/>
          <a:p>
            <a:pPr lvl="1" indent="0" defTabSz="457200">
              <a:lnSpc>
                <a:spcPts val="1900"/>
              </a:lnSpc>
              <a:defRPr sz="1400">
                <a:latin typeface="+mn-lt"/>
                <a:ea typeface="+mn-ea"/>
                <a:cs typeface="+mn-cs"/>
                <a:sym typeface="Helvetica"/>
              </a:defRPr>
            </a:pPr>
            <a:r>
              <a:rPr lang="en-US" sz="1600" dirty="0">
                <a:latin typeface="Lato" panose="020F0502020204030203"/>
                <a:ea typeface="+mn-ea"/>
                <a:cs typeface="+mn-cs"/>
              </a:rPr>
              <a:t>This high-level diagnostic service can also be managed by </a:t>
            </a:r>
            <a:r>
              <a:rPr lang="en-US" sz="1600" dirty="0">
                <a:solidFill>
                  <a:schemeClr val="tx1"/>
                </a:solidFill>
                <a:latin typeface="Lato" panose="020F0502020204030203"/>
                <a:ea typeface="+mn-ea"/>
                <a:cs typeface="+mn-cs"/>
              </a:rPr>
              <a:t>specialized company </a:t>
            </a:r>
            <a:r>
              <a:rPr lang="en-US" sz="1600" dirty="0">
                <a:latin typeface="Lato" panose="020F0502020204030203"/>
                <a:ea typeface="+mn-ea"/>
                <a:cs typeface="+mn-cs"/>
              </a:rPr>
              <a:t>for </a:t>
            </a:r>
            <a:r>
              <a:rPr lang="en-US" sz="1600" dirty="0">
                <a:latin typeface="Lato" panose="020F0502020204030203"/>
                <a:sym typeface="Helvetica"/>
              </a:rPr>
              <a:t>both </a:t>
            </a:r>
            <a:r>
              <a:rPr lang="en-US" sz="1600" dirty="0">
                <a:latin typeface="Lato" panose="020F0502020204030203"/>
                <a:ea typeface="+mn-ea"/>
                <a:cs typeface="+mn-cs"/>
              </a:rPr>
              <a:t>the initial setup of diagnostic services/software and the r</a:t>
            </a:r>
            <a:r>
              <a:rPr lang="en-US" sz="1600" dirty="0">
                <a:latin typeface="Lato" panose="020F0502020204030203"/>
                <a:sym typeface="Helvetica"/>
              </a:rPr>
              <a:t>emote </a:t>
            </a:r>
            <a:r>
              <a:rPr lang="en-US" sz="1600" dirty="0">
                <a:latin typeface="Lato" panose="020F0502020204030203"/>
                <a:ea typeface="+mn-ea"/>
                <a:cs typeface="+mn-cs"/>
              </a:rPr>
              <a:t>technical assistance </a:t>
            </a:r>
            <a:r>
              <a:rPr lang="en-US" sz="1600" dirty="0">
                <a:latin typeface="Lato" panose="020F0502020204030203"/>
                <a:sym typeface="Helvetica"/>
              </a:rPr>
              <a:t>to Customer</a:t>
            </a:r>
            <a:r>
              <a:rPr lang="en-US" sz="1600" dirty="0">
                <a:latin typeface="Lato" panose="020F0502020204030203"/>
                <a:ea typeface="+mn-ea"/>
                <a:cs typeface="+mn-cs"/>
              </a:rPr>
              <a:t>, in particular the service consist of:</a:t>
            </a:r>
          </a:p>
          <a:p>
            <a:pPr lvl="1" indent="0" defTabSz="457200">
              <a:lnSpc>
                <a:spcPts val="1900"/>
              </a:lnSpc>
              <a:defRPr sz="1400">
                <a:latin typeface="+mn-lt"/>
                <a:ea typeface="+mn-ea"/>
                <a:cs typeface="+mn-cs"/>
                <a:sym typeface="Helvetica"/>
              </a:defRPr>
            </a:pPr>
            <a:endParaRPr lang="en-US" sz="1600" b="1" dirty="0">
              <a:effectLst>
                <a:outerShdw blurRad="38100" dist="38100" dir="2700000" algn="tl">
                  <a:srgbClr val="000000">
                    <a:alpha val="43137"/>
                  </a:srgbClr>
                </a:outerShdw>
              </a:effectLst>
              <a:latin typeface="Lato" panose="020F0502020204030203"/>
              <a:ea typeface="+mn-ea"/>
              <a:cs typeface="+mn-cs"/>
            </a:endParaRPr>
          </a:p>
          <a:p>
            <a:pPr marL="285750" lvl="1" indent="-285750" defTabSz="457200">
              <a:lnSpc>
                <a:spcPts val="1900"/>
              </a:lnSpc>
              <a:spcBef>
                <a:spcPts val="1200"/>
              </a:spcBef>
              <a:buFont typeface="Wingdings" panose="05000000000000000000" pitchFamily="2" charset="2"/>
              <a:buChar char="Ø"/>
              <a:defRPr sz="1400">
                <a:latin typeface="+mn-lt"/>
                <a:ea typeface="+mn-ea"/>
                <a:cs typeface="+mn-cs"/>
                <a:sym typeface="Helvetica"/>
              </a:defRPr>
            </a:pPr>
            <a:r>
              <a:rPr lang="en-US" sz="1600" b="1" dirty="0">
                <a:effectLst>
                  <a:outerShdw blurRad="38100" dist="38100" dir="2700000" algn="tl">
                    <a:srgbClr val="000000">
                      <a:alpha val="43137"/>
                    </a:srgbClr>
                  </a:outerShdw>
                </a:effectLst>
                <a:latin typeface="Lato" panose="020F0502020204030203"/>
                <a:ea typeface="+mn-ea"/>
                <a:cs typeface="+mn-cs"/>
              </a:rPr>
              <a:t>IT SERVICES </a:t>
            </a:r>
            <a:r>
              <a:rPr lang="en-US" sz="1600" dirty="0">
                <a:latin typeface="Lato" panose="020F0502020204030203"/>
                <a:ea typeface="+mn-ea"/>
                <a:cs typeface="+mn-cs"/>
                <a:sym typeface="Wingdings" panose="05000000000000000000" pitchFamily="2" charset="2"/>
              </a:rPr>
              <a:t> </a:t>
            </a:r>
            <a:r>
              <a:rPr lang="en-US" sz="1600" dirty="0">
                <a:latin typeface="Lato" panose="020F0502020204030203"/>
                <a:ea typeface="+mn-ea"/>
                <a:cs typeface="+mn-cs"/>
              </a:rPr>
              <a:t>Design and implementation of IT solutions for connection and machine data </a:t>
            </a:r>
            <a:r>
              <a:rPr lang="en-US" sz="1600" dirty="0">
                <a:latin typeface="Lato" panose="020F0502020204030203"/>
                <a:sym typeface="Helvetica"/>
              </a:rPr>
              <a:t>transfer</a:t>
            </a:r>
            <a:endParaRPr lang="en-US" sz="1600" dirty="0">
              <a:latin typeface="Lato" panose="020F0502020204030203"/>
              <a:ea typeface="+mn-ea"/>
              <a:cs typeface="+mn-cs"/>
            </a:endParaRPr>
          </a:p>
          <a:p>
            <a:pPr lvl="1" indent="0" defTabSz="457200">
              <a:lnSpc>
                <a:spcPts val="1900"/>
              </a:lnSpc>
              <a:spcBef>
                <a:spcPts val="1200"/>
              </a:spcBef>
              <a:defRPr sz="1400">
                <a:latin typeface="+mn-lt"/>
                <a:ea typeface="+mn-ea"/>
                <a:cs typeface="+mn-cs"/>
                <a:sym typeface="Helvetica"/>
              </a:defRPr>
            </a:pPr>
            <a:r>
              <a:rPr lang="en-US" sz="1600" dirty="0">
                <a:latin typeface="Lato" panose="020F0502020204030203"/>
                <a:ea typeface="+mn-ea"/>
                <a:cs typeface="+mn-cs"/>
                <a:sym typeface="Wingdings" panose="05000000000000000000" pitchFamily="2" charset="2"/>
              </a:rPr>
              <a:t>			   </a:t>
            </a:r>
            <a:r>
              <a:rPr lang="en-US" sz="1600" dirty="0">
                <a:latin typeface="Lato" panose="020F0502020204030203"/>
                <a:ea typeface="+mn-ea"/>
                <a:cs typeface="+mn-cs"/>
              </a:rPr>
              <a:t>On site installation for configuration and putting in operation of acquisition systems</a:t>
            </a:r>
          </a:p>
          <a:p>
            <a:pPr lvl="1" indent="0" defTabSz="457200">
              <a:lnSpc>
                <a:spcPts val="1900"/>
              </a:lnSpc>
              <a:spcBef>
                <a:spcPts val="1200"/>
              </a:spcBef>
              <a:defRPr sz="1400">
                <a:latin typeface="+mn-lt"/>
                <a:ea typeface="+mn-ea"/>
                <a:cs typeface="+mn-cs"/>
                <a:sym typeface="Helvetica"/>
              </a:defRPr>
            </a:pPr>
            <a:r>
              <a:rPr lang="en-US" sz="1600" dirty="0">
                <a:latin typeface="Lato" panose="020F0502020204030203"/>
                <a:ea typeface="+mn-ea"/>
                <a:cs typeface="+mn-cs"/>
                <a:sym typeface="Wingdings" panose="05000000000000000000" pitchFamily="2" charset="2"/>
              </a:rPr>
              <a:t>		           IT a</a:t>
            </a:r>
            <a:r>
              <a:rPr lang="en-US" sz="1600" dirty="0">
                <a:latin typeface="Lato" panose="020F0502020204030203"/>
                <a:ea typeface="+mn-ea"/>
                <a:cs typeface="+mn-cs"/>
              </a:rPr>
              <a:t>ssistance for data transfer control acquisition and monitoring (L2 Help Desk)</a:t>
            </a:r>
          </a:p>
          <a:p>
            <a:pPr lvl="1" indent="0" defTabSz="457200">
              <a:lnSpc>
                <a:spcPts val="1900"/>
              </a:lnSpc>
              <a:spcBef>
                <a:spcPts val="1200"/>
              </a:spcBef>
              <a:defRPr sz="1400">
                <a:latin typeface="+mn-lt"/>
                <a:ea typeface="+mn-ea"/>
                <a:cs typeface="+mn-cs"/>
                <a:sym typeface="Helvetica"/>
              </a:defRPr>
            </a:pPr>
            <a:endParaRPr lang="en-US" sz="1600" dirty="0">
              <a:latin typeface="Lato" panose="020F0502020204030203"/>
              <a:ea typeface="+mn-ea"/>
              <a:cs typeface="+mn-cs"/>
            </a:endParaRPr>
          </a:p>
          <a:p>
            <a:pPr marL="285750" lvl="1" indent="-285750" defTabSz="457200">
              <a:lnSpc>
                <a:spcPts val="1900"/>
              </a:lnSpc>
              <a:spcBef>
                <a:spcPts val="1200"/>
              </a:spcBef>
              <a:buFont typeface="Wingdings" panose="05000000000000000000" pitchFamily="2" charset="2"/>
              <a:buChar char="Ø"/>
              <a:defRPr sz="1400">
                <a:latin typeface="+mn-lt"/>
                <a:ea typeface="+mn-ea"/>
                <a:cs typeface="+mn-cs"/>
                <a:sym typeface="Helvetica"/>
              </a:defRPr>
            </a:pPr>
            <a:r>
              <a:rPr lang="en-US" sz="1600" b="1" dirty="0">
                <a:effectLst>
                  <a:outerShdw blurRad="38100" dist="38100" dir="2700000" algn="tl">
                    <a:srgbClr val="000000">
                      <a:alpha val="43137"/>
                    </a:srgbClr>
                  </a:outerShdw>
                </a:effectLst>
                <a:latin typeface="Lato" panose="020F0502020204030203"/>
                <a:sym typeface="Helvetica"/>
              </a:rPr>
              <a:t>PLANT DATA MONITORING &amp; ANALYSIS </a:t>
            </a:r>
            <a:r>
              <a:rPr lang="en-US" sz="1600" dirty="0">
                <a:latin typeface="Lato" panose="020F0502020204030203"/>
                <a:sym typeface="Wingdings" panose="05000000000000000000" pitchFamily="2" charset="2"/>
              </a:rPr>
              <a:t></a:t>
            </a:r>
            <a:r>
              <a:rPr lang="en-US" sz="1600" dirty="0">
                <a:latin typeface="Lato" panose="020F0502020204030203"/>
                <a:sym typeface="Helvetica"/>
              </a:rPr>
              <a:t> Specialist service in real time for analysis and management of process alarms</a:t>
            </a:r>
          </a:p>
          <a:p>
            <a:pPr lvl="1" indent="0" defTabSz="457200">
              <a:lnSpc>
                <a:spcPts val="1900"/>
              </a:lnSpc>
              <a:spcBef>
                <a:spcPts val="1200"/>
              </a:spcBef>
              <a:defRPr sz="1400">
                <a:latin typeface="+mn-lt"/>
                <a:ea typeface="+mn-ea"/>
                <a:cs typeface="+mn-cs"/>
                <a:sym typeface="Helvetica"/>
              </a:defRPr>
            </a:pPr>
            <a:endParaRPr lang="en-US" sz="1600" dirty="0">
              <a:latin typeface="Lato" panose="020F0502020204030203"/>
              <a:ea typeface="+mn-ea"/>
              <a:cs typeface="+mn-cs"/>
            </a:endParaRPr>
          </a:p>
          <a:p>
            <a:pPr marL="285750" lvl="1" indent="-285750" defTabSz="457200">
              <a:lnSpc>
                <a:spcPts val="1900"/>
              </a:lnSpc>
              <a:spcBef>
                <a:spcPts val="1200"/>
              </a:spcBef>
              <a:buFont typeface="Wingdings" panose="05000000000000000000" pitchFamily="2" charset="2"/>
              <a:buChar char="Ø"/>
              <a:defRPr sz="1400">
                <a:latin typeface="+mn-lt"/>
                <a:ea typeface="+mn-ea"/>
                <a:cs typeface="+mn-cs"/>
                <a:sym typeface="Helvetica"/>
              </a:defRPr>
            </a:pPr>
            <a:r>
              <a:rPr lang="en-US" sz="1600" b="1" dirty="0">
                <a:effectLst>
                  <a:outerShdw blurRad="38100" dist="38100" dir="2700000" algn="tl">
                    <a:srgbClr val="000000">
                      <a:alpha val="43137"/>
                    </a:srgbClr>
                  </a:outerShdw>
                </a:effectLst>
                <a:latin typeface="Lato" panose="020F0502020204030203"/>
                <a:ea typeface="+mn-ea"/>
                <a:cs typeface="+mn-cs"/>
              </a:rPr>
              <a:t>DATA MANAGEMENT SERVICES  </a:t>
            </a:r>
            <a:r>
              <a:rPr lang="en-US" sz="1600" dirty="0">
                <a:latin typeface="Lato" panose="020F0502020204030203"/>
                <a:ea typeface="+mn-ea"/>
                <a:cs typeface="+mn-cs"/>
                <a:sym typeface="Wingdings" panose="05000000000000000000" pitchFamily="2" charset="2"/>
              </a:rPr>
              <a:t> C</a:t>
            </a:r>
            <a:r>
              <a:rPr lang="en-US" sz="1600" dirty="0">
                <a:latin typeface="Lato" panose="020F0502020204030203"/>
                <a:sym typeface="Helvetica"/>
              </a:rPr>
              <a:t>onfiguration and tuning of operating plant parameters with monitoring service</a:t>
            </a:r>
          </a:p>
          <a:p>
            <a:pPr lvl="1" indent="0" defTabSz="457200">
              <a:lnSpc>
                <a:spcPts val="1900"/>
              </a:lnSpc>
              <a:spcBef>
                <a:spcPts val="1200"/>
              </a:spcBef>
              <a:defRPr sz="1400">
                <a:latin typeface="+mn-lt"/>
                <a:ea typeface="+mn-ea"/>
                <a:cs typeface="+mn-cs"/>
                <a:sym typeface="Helvetica"/>
              </a:defRPr>
            </a:pPr>
            <a:r>
              <a:rPr lang="en-US" sz="1600" dirty="0">
                <a:latin typeface="Lato" panose="020F0502020204030203"/>
                <a:sym typeface="Wingdings" panose="05000000000000000000" pitchFamily="2" charset="2"/>
              </a:rPr>
              <a:t>        							      </a:t>
            </a:r>
            <a:r>
              <a:rPr lang="en-US" sz="1600" dirty="0">
                <a:latin typeface="Lato" panose="020F0502020204030203"/>
                <a:sym typeface="Helvetica"/>
              </a:rPr>
              <a:t>Information on KPIs at fixed intervals and machine/plant performance calculation</a:t>
            </a:r>
          </a:p>
          <a:p>
            <a:pPr lvl="1" indent="0" defTabSz="457200">
              <a:lnSpc>
                <a:spcPts val="1900"/>
              </a:lnSpc>
              <a:spcBef>
                <a:spcPts val="1200"/>
              </a:spcBef>
              <a:defRPr sz="1400">
                <a:latin typeface="+mn-lt"/>
                <a:ea typeface="+mn-ea"/>
                <a:cs typeface="+mn-cs"/>
                <a:sym typeface="Helvetica"/>
              </a:defRPr>
            </a:pPr>
            <a:r>
              <a:rPr lang="en-US" sz="1600" dirty="0">
                <a:latin typeface="Lato" panose="020F0502020204030203"/>
                <a:ea typeface="+mn-ea"/>
                <a:cs typeface="+mn-cs"/>
                <a:sym typeface="Wingdings" panose="05000000000000000000" pitchFamily="2" charset="2"/>
              </a:rPr>
              <a:t>							      </a:t>
            </a:r>
            <a:r>
              <a:rPr lang="en-US" sz="1600" dirty="0">
                <a:latin typeface="Lato" panose="020F0502020204030203"/>
                <a:sym typeface="Helvetica"/>
              </a:rPr>
              <a:t>Reporting: periodic reports execution about plants analysis operation and insights</a:t>
            </a:r>
          </a:p>
          <a:p>
            <a:pPr lvl="1" indent="0" defTabSz="457200">
              <a:lnSpc>
                <a:spcPts val="1900"/>
              </a:lnSpc>
              <a:spcBef>
                <a:spcPts val="1200"/>
              </a:spcBef>
              <a:defRPr sz="1400">
                <a:latin typeface="+mn-lt"/>
                <a:ea typeface="+mn-ea"/>
                <a:cs typeface="+mn-cs"/>
                <a:sym typeface="Helvetica"/>
              </a:defRPr>
            </a:pPr>
            <a:r>
              <a:rPr lang="en-US" sz="1600" dirty="0">
                <a:latin typeface="Lato" panose="020F0502020204030203"/>
                <a:sym typeface="Wingdings" panose="05000000000000000000" pitchFamily="2" charset="2"/>
              </a:rPr>
              <a:t>							      Investigations for complex cases</a:t>
            </a:r>
            <a:endParaRPr lang="en-US" sz="1600" dirty="0">
              <a:latin typeface="Lato" panose="020F0502020204030203"/>
              <a:sym typeface="Helvetica"/>
            </a:endParaRPr>
          </a:p>
          <a:p>
            <a:pPr lvl="1" indent="0" defTabSz="457200">
              <a:lnSpc>
                <a:spcPts val="1900"/>
              </a:lnSpc>
              <a:spcBef>
                <a:spcPts val="1200"/>
              </a:spcBef>
              <a:defRPr sz="1400">
                <a:latin typeface="+mn-lt"/>
                <a:ea typeface="+mn-ea"/>
                <a:cs typeface="+mn-cs"/>
                <a:sym typeface="Helvetica"/>
              </a:defRPr>
            </a:pPr>
            <a:endParaRPr lang="en-US" sz="1600" dirty="0">
              <a:latin typeface="Lato" panose="020F0502020204030203"/>
              <a:ea typeface="+mn-ea"/>
              <a:cs typeface="+mn-cs"/>
            </a:endParaRPr>
          </a:p>
          <a:p>
            <a:pPr lvl="1" indent="0" defTabSz="457200">
              <a:lnSpc>
                <a:spcPts val="1900"/>
              </a:lnSpc>
              <a:spcBef>
                <a:spcPts val="1200"/>
              </a:spcBef>
              <a:defRPr sz="1400">
                <a:latin typeface="+mn-lt"/>
                <a:ea typeface="+mn-ea"/>
                <a:cs typeface="+mn-cs"/>
                <a:sym typeface="Helvetica"/>
              </a:defRPr>
            </a:pPr>
            <a:endParaRPr lang="it-IT" sz="1600" dirty="0">
              <a:latin typeface="Lato" panose="020F0502020204030203"/>
              <a:ea typeface="+mn-ea"/>
              <a:cs typeface="+mn-cs"/>
            </a:endParaRPr>
          </a:p>
        </p:txBody>
      </p:sp>
      <p:sp>
        <p:nvSpPr>
          <p:cNvPr id="5" name="TextBox 6">
            <a:extLst>
              <a:ext uri="{FF2B5EF4-FFF2-40B4-BE49-F238E27FC236}">
                <a16:creationId xmlns:a16="http://schemas.microsoft.com/office/drawing/2014/main" id="{FCF73CBB-AB5F-44E7-A1C6-E023B0F1516B}"/>
              </a:ext>
            </a:extLst>
          </p:cNvPr>
          <p:cNvSpPr txBox="1"/>
          <p:nvPr/>
        </p:nvSpPr>
        <p:spPr>
          <a:xfrm>
            <a:off x="614873" y="343543"/>
            <a:ext cx="5075713" cy="488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dirty="0">
                <a:effectLst>
                  <a:outerShdw blurRad="38100" dist="38100" dir="2700000" algn="tl">
                    <a:srgbClr val="000000">
                      <a:alpha val="43137"/>
                    </a:srgbClr>
                  </a:outerShdw>
                </a:effectLst>
                <a:latin typeface="Montserrat" panose="00000500000000000000" pitchFamily="2" charset="0"/>
              </a:rPr>
              <a:t>Remote Diagnostic Services</a:t>
            </a:r>
            <a:endParaRPr dirty="0">
              <a:effectLst>
                <a:outerShdw blurRad="38100" dist="38100" dir="2700000" algn="tl">
                  <a:srgbClr val="000000">
                    <a:alpha val="43137"/>
                  </a:srgbClr>
                </a:outerShdw>
              </a:effectLst>
              <a:latin typeface="Montserrat" panose="00000500000000000000" pitchFamily="2" charset="0"/>
            </a:endParaRPr>
          </a:p>
        </p:txBody>
      </p:sp>
    </p:spTree>
    <p:extLst>
      <p:ext uri="{BB962C8B-B14F-4D97-AF65-F5344CB8AC3E}">
        <p14:creationId xmlns:p14="http://schemas.microsoft.com/office/powerpoint/2010/main" val="31144501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2">
            <a:extLst>
              <a:ext uri="{FF2B5EF4-FFF2-40B4-BE49-F238E27FC236}">
                <a16:creationId xmlns:a16="http://schemas.microsoft.com/office/drawing/2014/main" id="{0E420DFE-3F0B-2B9D-B492-0054F104EE7E}"/>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19" name="TextBox 6">
            <a:extLst>
              <a:ext uri="{FF2B5EF4-FFF2-40B4-BE49-F238E27FC236}">
                <a16:creationId xmlns:a16="http://schemas.microsoft.com/office/drawing/2014/main" id="{9CB3024F-135C-EECD-91CC-444E1F46FE17}"/>
              </a:ext>
            </a:extLst>
          </p:cNvPr>
          <p:cNvSpPr txBox="1"/>
          <p:nvPr/>
        </p:nvSpPr>
        <p:spPr>
          <a:xfrm>
            <a:off x="340001" y="573897"/>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DATA ANALYSIS RESULT PRESENTATION</a:t>
            </a:r>
          </a:p>
        </p:txBody>
      </p:sp>
      <p:sp>
        <p:nvSpPr>
          <p:cNvPr id="24" name="CasellaDiTesto 6">
            <a:extLst>
              <a:ext uri="{FF2B5EF4-FFF2-40B4-BE49-F238E27FC236}">
                <a16:creationId xmlns:a16="http://schemas.microsoft.com/office/drawing/2014/main" id="{35E6C0F6-2E84-4748-9F50-69B823B6EF5F}"/>
              </a:ext>
            </a:extLst>
          </p:cNvPr>
          <p:cNvSpPr txBox="1"/>
          <p:nvPr/>
        </p:nvSpPr>
        <p:spPr>
          <a:xfrm>
            <a:off x="526394" y="1253353"/>
            <a:ext cx="4724336" cy="5020959"/>
          </a:xfrm>
          <a:prstGeom prst="rect">
            <a:avLst/>
          </a:prstGeom>
          <a:blipFill>
            <a:blip r:embed="rId2"/>
            <a:stretch>
              <a:fillRect/>
            </a:stretch>
          </a:blip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1400" b="1">
                <a:solidFill>
                  <a:schemeClr val="accent5">
                    <a:lumOff val="44000"/>
                  </a:schemeClr>
                </a:solidFill>
                <a:effectLst>
                  <a:outerShdw blurRad="38100" dist="38100" dir="2700000" algn="tl">
                    <a:srgbClr val="000000">
                      <a:alpha val="43137"/>
                    </a:srgbClr>
                  </a:outerShdw>
                </a:effectLst>
                <a:latin typeface="Lato" panose="020F0502020204030203"/>
              </a:defRPr>
            </a:lvl1pPr>
          </a:lstStyle>
          <a:p>
            <a:pPr marL="285750" indent="-285750" algn="just">
              <a:buFont typeface="Wingdings" panose="05000000000000000000" pitchFamily="2" charset="2"/>
              <a:buChar char="Ø"/>
            </a:pPr>
            <a:r>
              <a:rPr lang="en-US" sz="1600" b="0" dirty="0"/>
              <a:t>Notifications sending to the Customer after alarm activation (automatically or after analysis by specialized personnel) with suggestions on identifying the causes of the anomaly.</a:t>
            </a:r>
          </a:p>
          <a:p>
            <a:pPr marL="285750" indent="-285750" algn="just">
              <a:buFont typeface="Wingdings" panose="05000000000000000000" pitchFamily="2" charset="2"/>
              <a:buChar char="Ø"/>
            </a:pPr>
            <a:endParaRPr lang="en-US" sz="1600" b="0" dirty="0"/>
          </a:p>
          <a:p>
            <a:pPr marL="285750" indent="-285750" algn="just">
              <a:buFont typeface="Wingdings" panose="05000000000000000000" pitchFamily="2" charset="2"/>
              <a:buChar char="Ø"/>
            </a:pPr>
            <a:r>
              <a:rPr lang="en-US" sz="1600" b="0" dirty="0"/>
              <a:t>Information on KPIs at fixed intervals</a:t>
            </a:r>
          </a:p>
          <a:p>
            <a:pPr marL="285750" indent="-285750" algn="just">
              <a:buFont typeface="Wingdings" panose="05000000000000000000" pitchFamily="2" charset="2"/>
              <a:buChar char="Ø"/>
            </a:pPr>
            <a:endParaRPr lang="en-US" sz="1600" b="0" dirty="0"/>
          </a:p>
          <a:p>
            <a:pPr marL="285750" indent="-285750" algn="just">
              <a:buFont typeface="Wingdings" panose="05000000000000000000" pitchFamily="2" charset="2"/>
              <a:buChar char="Ø"/>
            </a:pPr>
            <a:r>
              <a:rPr lang="en-US" sz="1600" b="0" dirty="0"/>
              <a:t>Report issue:</a:t>
            </a:r>
          </a:p>
          <a:p>
            <a:pPr marL="285750" indent="-285750" algn="just">
              <a:buFont typeface="Wingdings" panose="05000000000000000000" pitchFamily="2" charset="2"/>
              <a:buChar char="Ø"/>
            </a:pPr>
            <a:endParaRPr lang="en-US" sz="1600" b="0" dirty="0"/>
          </a:p>
          <a:p>
            <a:pPr marL="285750" indent="285750" algn="just">
              <a:buFont typeface="Courier New" panose="02070309020205020404" pitchFamily="49" charset="0"/>
              <a:buChar char="o"/>
            </a:pPr>
            <a:r>
              <a:rPr lang="en-US" sz="1600" b="0" dirty="0"/>
              <a:t>Reference to the notifications sent in the</a:t>
            </a:r>
          </a:p>
          <a:p>
            <a:pPr marL="285750" algn="just"/>
            <a:r>
              <a:rPr lang="en-US" sz="1600" b="0" dirty="0"/>
              <a:t>      specified period </a:t>
            </a:r>
          </a:p>
          <a:p>
            <a:pPr marL="285750" indent="285750" algn="just">
              <a:buFont typeface="Courier New" panose="02070309020205020404" pitchFamily="49" charset="0"/>
              <a:buChar char="o"/>
            </a:pPr>
            <a:r>
              <a:rPr lang="en-US" sz="1600" b="0" dirty="0"/>
              <a:t>Graphs showing the trend of the main </a:t>
            </a:r>
          </a:p>
          <a:p>
            <a:pPr marL="285750" algn="just"/>
            <a:r>
              <a:rPr lang="en-US" sz="1600" b="0" dirty="0"/>
              <a:t>      controlled signals and parameters in the </a:t>
            </a:r>
          </a:p>
          <a:p>
            <a:pPr marL="285750" algn="just"/>
            <a:r>
              <a:rPr lang="en-US" sz="1600" b="0" dirty="0"/>
              <a:t>      reference period</a:t>
            </a:r>
          </a:p>
          <a:p>
            <a:pPr marL="285750" indent="285750" algn="just">
              <a:buFont typeface="Courier New" panose="02070309020205020404" pitchFamily="49" charset="0"/>
              <a:buChar char="o"/>
            </a:pPr>
            <a:r>
              <a:rPr lang="en-US" sz="1600" b="0" dirty="0"/>
              <a:t>Performance and KPI trends</a:t>
            </a:r>
          </a:p>
          <a:p>
            <a:pPr marL="285750" indent="285750" algn="just">
              <a:buFont typeface="Courier New" panose="02070309020205020404" pitchFamily="49" charset="0"/>
              <a:buChar char="o"/>
            </a:pPr>
            <a:r>
              <a:rPr lang="en-US" sz="1600" b="0" dirty="0"/>
              <a:t>Comments on the status of the machines, </a:t>
            </a:r>
          </a:p>
          <a:p>
            <a:pPr marL="285750" algn="just"/>
            <a:r>
              <a:rPr lang="en-US" sz="1600" b="0" dirty="0"/>
              <a:t>      indications on the probability of the</a:t>
            </a:r>
          </a:p>
          <a:p>
            <a:pPr marL="285750" algn="just"/>
            <a:r>
              <a:rPr lang="en-US" sz="1600" b="0" dirty="0"/>
              <a:t>      machine component faults and on</a:t>
            </a:r>
          </a:p>
          <a:p>
            <a:pPr marL="285750" algn="just"/>
            <a:r>
              <a:rPr lang="en-US" sz="1600" b="0" dirty="0"/>
              <a:t>      maintenance management</a:t>
            </a:r>
            <a:endParaRPr lang="it-IT" sz="1600" dirty="0"/>
          </a:p>
        </p:txBody>
      </p:sp>
      <p:pic>
        <p:nvPicPr>
          <p:cNvPr id="18" name="Picture 17">
            <a:extLst>
              <a:ext uri="{FF2B5EF4-FFF2-40B4-BE49-F238E27FC236}">
                <a16:creationId xmlns:a16="http://schemas.microsoft.com/office/drawing/2014/main" id="{DB1CE555-C6EB-411B-AE8E-36954C703154}"/>
              </a:ext>
            </a:extLst>
          </p:cNvPr>
          <p:cNvPicPr>
            <a:picLocks noChangeAspect="1"/>
          </p:cNvPicPr>
          <p:nvPr/>
        </p:nvPicPr>
        <p:blipFill>
          <a:blip r:embed="rId3"/>
          <a:stretch>
            <a:fillRect/>
          </a:stretch>
        </p:blipFill>
        <p:spPr>
          <a:xfrm>
            <a:off x="5547658" y="1342133"/>
            <a:ext cx="3532068" cy="2627832"/>
          </a:xfrm>
          <a:prstGeom prst="rect">
            <a:avLst/>
          </a:prstGeom>
          <a:ln>
            <a:solidFill>
              <a:schemeClr val="tx1"/>
            </a:solidFill>
          </a:ln>
        </p:spPr>
      </p:pic>
      <p:pic>
        <p:nvPicPr>
          <p:cNvPr id="20" name="Picture 19">
            <a:extLst>
              <a:ext uri="{FF2B5EF4-FFF2-40B4-BE49-F238E27FC236}">
                <a16:creationId xmlns:a16="http://schemas.microsoft.com/office/drawing/2014/main" id="{BA0B8BAF-2E10-405E-94C9-6F065546AFBF}"/>
              </a:ext>
            </a:extLst>
          </p:cNvPr>
          <p:cNvPicPr>
            <a:picLocks noChangeAspect="1"/>
          </p:cNvPicPr>
          <p:nvPr/>
        </p:nvPicPr>
        <p:blipFill>
          <a:blip r:embed="rId4"/>
          <a:stretch>
            <a:fillRect/>
          </a:stretch>
        </p:blipFill>
        <p:spPr>
          <a:xfrm>
            <a:off x="8341875" y="2495651"/>
            <a:ext cx="3316575" cy="2369890"/>
          </a:xfrm>
          <a:prstGeom prst="rect">
            <a:avLst/>
          </a:prstGeom>
          <a:ln>
            <a:solidFill>
              <a:schemeClr val="tx1"/>
            </a:solidFill>
          </a:ln>
        </p:spPr>
      </p:pic>
      <p:pic>
        <p:nvPicPr>
          <p:cNvPr id="21" name="Picture 20">
            <a:extLst>
              <a:ext uri="{FF2B5EF4-FFF2-40B4-BE49-F238E27FC236}">
                <a16:creationId xmlns:a16="http://schemas.microsoft.com/office/drawing/2014/main" id="{CF8296BB-0DC1-4130-A602-85EF547FE964}"/>
              </a:ext>
            </a:extLst>
          </p:cNvPr>
          <p:cNvPicPr>
            <a:picLocks noChangeAspect="1"/>
          </p:cNvPicPr>
          <p:nvPr/>
        </p:nvPicPr>
        <p:blipFill>
          <a:blip r:embed="rId5"/>
          <a:stretch>
            <a:fillRect/>
          </a:stretch>
        </p:blipFill>
        <p:spPr>
          <a:xfrm>
            <a:off x="5547658" y="4377145"/>
            <a:ext cx="4176744" cy="1906958"/>
          </a:xfrm>
          <a:prstGeom prst="rect">
            <a:avLst/>
          </a:prstGeom>
          <a:ln>
            <a:solidFill>
              <a:schemeClr val="tx1"/>
            </a:solidFill>
          </a:ln>
        </p:spPr>
      </p:pic>
    </p:spTree>
    <p:extLst>
      <p:ext uri="{BB962C8B-B14F-4D97-AF65-F5344CB8AC3E}">
        <p14:creationId xmlns:p14="http://schemas.microsoft.com/office/powerpoint/2010/main" val="36708050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EDB2CA-7FF9-49DF-AF16-C57805544A46}"/>
              </a:ext>
            </a:extLst>
          </p:cNvPr>
          <p:cNvPicPr>
            <a:picLocks noChangeAspect="1"/>
          </p:cNvPicPr>
          <p:nvPr/>
        </p:nvPicPr>
        <p:blipFill>
          <a:blip r:embed="rId2"/>
          <a:stretch>
            <a:fillRect/>
          </a:stretch>
        </p:blipFill>
        <p:spPr>
          <a:xfrm>
            <a:off x="1375462" y="1398086"/>
            <a:ext cx="9171209" cy="4061828"/>
          </a:xfrm>
          <a:prstGeom prst="rect">
            <a:avLst/>
          </a:prstGeom>
        </p:spPr>
      </p:pic>
      <p:sp>
        <p:nvSpPr>
          <p:cNvPr id="14" name="Rectangle 22">
            <a:extLst>
              <a:ext uri="{FF2B5EF4-FFF2-40B4-BE49-F238E27FC236}">
                <a16:creationId xmlns:a16="http://schemas.microsoft.com/office/drawing/2014/main" id="{0E420DFE-3F0B-2B9D-B492-0054F104EE7E}"/>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19" name="TextBox 6">
            <a:extLst>
              <a:ext uri="{FF2B5EF4-FFF2-40B4-BE49-F238E27FC236}">
                <a16:creationId xmlns:a16="http://schemas.microsoft.com/office/drawing/2014/main" id="{9CB3024F-135C-EECD-91CC-444E1F46FE17}"/>
              </a:ext>
            </a:extLst>
          </p:cNvPr>
          <p:cNvSpPr txBox="1"/>
          <p:nvPr/>
        </p:nvSpPr>
        <p:spPr>
          <a:xfrm>
            <a:off x="340000" y="573897"/>
            <a:ext cx="10206671"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EXAMPLE OF TURBO-GENERATOR READINGS TO BE MONIOTORED</a:t>
            </a:r>
          </a:p>
        </p:txBody>
      </p:sp>
      <p:sp>
        <p:nvSpPr>
          <p:cNvPr id="10" name="CasellaDiTesto 4">
            <a:extLst>
              <a:ext uri="{FF2B5EF4-FFF2-40B4-BE49-F238E27FC236}">
                <a16:creationId xmlns:a16="http://schemas.microsoft.com/office/drawing/2014/main" id="{F875357E-1792-451D-87F5-B310F45D0152}"/>
              </a:ext>
            </a:extLst>
          </p:cNvPr>
          <p:cNvSpPr txBox="1"/>
          <p:nvPr/>
        </p:nvSpPr>
        <p:spPr>
          <a:xfrm>
            <a:off x="1197204" y="5245888"/>
            <a:ext cx="9959263" cy="1184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1" indent="0" algn="just" defTabSz="457200">
              <a:defRPr sz="1200">
                <a:latin typeface="Lato"/>
                <a:ea typeface="Lato"/>
                <a:cs typeface="Lato"/>
                <a:sym typeface="Lato"/>
              </a:defRPr>
            </a:pPr>
            <a:r>
              <a:rPr lang="en-US" sz="1600" b="1" dirty="0"/>
              <a:t>Further plant readings, related to other plant systems/assets (e.g. heat exchangers, pumps, etc.) can be set under monitoring.  </a:t>
            </a:r>
            <a:endParaRPr lang="it-IT" sz="1600" b="1" dirty="0"/>
          </a:p>
        </p:txBody>
      </p:sp>
      <p:pic>
        <p:nvPicPr>
          <p:cNvPr id="11" name="Picture 10">
            <a:extLst>
              <a:ext uri="{FF2B5EF4-FFF2-40B4-BE49-F238E27FC236}">
                <a16:creationId xmlns:a16="http://schemas.microsoft.com/office/drawing/2014/main" id="{4276F6DD-15FD-4349-8344-65D8593C5BCA}"/>
              </a:ext>
            </a:extLst>
          </p:cNvPr>
          <p:cNvPicPr>
            <a:picLocks noChangeAspect="1"/>
          </p:cNvPicPr>
          <p:nvPr/>
        </p:nvPicPr>
        <p:blipFill rotWithShape="1">
          <a:blip r:embed="rId4"/>
          <a:srcRect l="-2540" t="-12103" r="-3253" b="-19343"/>
          <a:stretch/>
        </p:blipFill>
        <p:spPr>
          <a:xfrm>
            <a:off x="7753350" y="1198066"/>
            <a:ext cx="4037791" cy="11790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09467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a:extLst>
              <a:ext uri="{FF2B5EF4-FFF2-40B4-BE49-F238E27FC236}">
                <a16:creationId xmlns:a16="http://schemas.microsoft.com/office/drawing/2014/main" id="{5607AF5B-EF83-4A00-39FD-A77A4433C2D4}"/>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8" name="Freccia">
            <a:extLst>
              <a:ext uri="{FF2B5EF4-FFF2-40B4-BE49-F238E27FC236}">
                <a16:creationId xmlns:a16="http://schemas.microsoft.com/office/drawing/2014/main" id="{C4D1BFC6-104D-4C9B-AF4E-B38840289365}"/>
              </a:ext>
            </a:extLst>
          </p:cNvPr>
          <p:cNvSpPr/>
          <p:nvPr/>
        </p:nvSpPr>
        <p:spPr>
          <a:xfrm rot="2160000">
            <a:off x="6702517" y="1659728"/>
            <a:ext cx="470283" cy="596976"/>
          </a:xfrm>
          <a:prstGeom prst="rightArrow">
            <a:avLst>
              <a:gd name="adj1" fmla="val 60000"/>
              <a:gd name="adj2" fmla="val 50000"/>
            </a:avLst>
          </a:prstGeom>
          <a:solidFill>
            <a:srgbClr val="26416B"/>
          </a:solidFill>
          <a:ln w="12700">
            <a:miter lim="400000"/>
          </a:ln>
        </p:spPr>
        <p:txBody>
          <a:bodyPr lIns="45719" rIns="45719" anchor="ctr"/>
          <a:lstStyle/>
          <a:p>
            <a:pPr algn="ctr">
              <a:defRPr>
                <a:solidFill>
                  <a:schemeClr val="accent5">
                    <a:lumOff val="44000"/>
                  </a:schemeClr>
                </a:solidFill>
              </a:defRPr>
            </a:pPr>
            <a:endParaRPr/>
          </a:p>
        </p:txBody>
      </p:sp>
      <p:grpSp>
        <p:nvGrpSpPr>
          <p:cNvPr id="10" name="Raggruppa">
            <a:extLst>
              <a:ext uri="{FF2B5EF4-FFF2-40B4-BE49-F238E27FC236}">
                <a16:creationId xmlns:a16="http://schemas.microsoft.com/office/drawing/2014/main" id="{6414C138-C745-4735-B7ED-8EAA2775429E}"/>
              </a:ext>
            </a:extLst>
          </p:cNvPr>
          <p:cNvGrpSpPr/>
          <p:nvPr/>
        </p:nvGrpSpPr>
        <p:grpSpPr>
          <a:xfrm>
            <a:off x="7044300" y="2017749"/>
            <a:ext cx="1768821" cy="1768821"/>
            <a:chOff x="-1" y="-44391"/>
            <a:chExt cx="1768820" cy="1768820"/>
          </a:xfrm>
        </p:grpSpPr>
        <p:sp>
          <p:nvSpPr>
            <p:cNvPr id="11" name="Cerchio">
              <a:extLst>
                <a:ext uri="{FF2B5EF4-FFF2-40B4-BE49-F238E27FC236}">
                  <a16:creationId xmlns:a16="http://schemas.microsoft.com/office/drawing/2014/main" id="{48AF9DE3-4CB8-45F9-B337-FE81F247BD98}"/>
                </a:ext>
              </a:extLst>
            </p:cNvPr>
            <p:cNvSpPr/>
            <p:nvPr/>
          </p:nvSpPr>
          <p:spPr>
            <a:xfrm>
              <a:off x="-1" y="-44391"/>
              <a:ext cx="1768820" cy="1768820"/>
            </a:xfrm>
            <a:prstGeom prst="ellipse">
              <a:avLst/>
            </a:prstGeom>
            <a:solidFill>
              <a:srgbClr val="A5A6A8"/>
            </a:solidFill>
            <a:ln w="12700" cap="flat">
              <a:noFill/>
              <a:miter lim="400000"/>
            </a:ln>
            <a:effectLst/>
          </p:spPr>
          <p:txBody>
            <a:bodyPr wrap="square" lIns="45719" tIns="45719" rIns="45719" bIns="45719" numCol="1" anchor="ctr">
              <a:noAutofit/>
            </a:bodyPr>
            <a:lstStyle/>
            <a:p>
              <a:endParaRPr>
                <a:latin typeface="Lato" panose="020F0502020204030203"/>
              </a:endParaRPr>
            </a:p>
          </p:txBody>
        </p:sp>
        <p:sp>
          <p:nvSpPr>
            <p:cNvPr id="12" name="Controllo periodico a più alto livello dei parametri critici">
              <a:extLst>
                <a:ext uri="{FF2B5EF4-FFF2-40B4-BE49-F238E27FC236}">
                  <a16:creationId xmlns:a16="http://schemas.microsoft.com/office/drawing/2014/main" id="{D8797C83-C7C5-47E8-8F16-1C91AAC852F4}"/>
                </a:ext>
              </a:extLst>
            </p:cNvPr>
            <p:cNvSpPr txBox="1"/>
            <p:nvPr/>
          </p:nvSpPr>
          <p:spPr>
            <a:xfrm>
              <a:off x="259036" y="253737"/>
              <a:ext cx="1250744" cy="1113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779" tIns="17779" rIns="17779" bIns="17779" numCol="1" anchor="ctr">
              <a:spAutoFit/>
            </a:bodyPr>
            <a:lstStyle>
              <a:lvl1pPr algn="ctr" defTabSz="457200">
                <a:defRPr sz="1200" b="1">
                  <a:solidFill>
                    <a:schemeClr val="accent5">
                      <a:lumOff val="44000"/>
                    </a:schemeClr>
                  </a:solidFill>
                  <a:latin typeface="+mn-lt"/>
                  <a:ea typeface="+mn-ea"/>
                  <a:cs typeface="+mn-cs"/>
                  <a:sym typeface="Helvetica"/>
                </a:defRPr>
              </a:lvl1pPr>
            </a:lstStyle>
            <a:p>
              <a:r>
                <a:rPr lang="it-IT" sz="1400" dirty="0">
                  <a:latin typeface="Lato" panose="020F0502020204030203"/>
                </a:rPr>
                <a:t>P</a:t>
              </a:r>
              <a:r>
                <a:rPr lang="en-US" sz="1400" dirty="0">
                  <a:latin typeface="Lato" panose="020F0502020204030203"/>
                </a:rPr>
                <a:t>eriodic</a:t>
              </a:r>
              <a:r>
                <a:rPr lang="it-IT" sz="1400" dirty="0">
                  <a:latin typeface="Lato" panose="020F0502020204030203"/>
                </a:rPr>
                <a:t> machine critical parameter assessment </a:t>
              </a:r>
              <a:endParaRPr sz="1400" dirty="0">
                <a:latin typeface="Lato" panose="020F0502020204030203"/>
              </a:endParaRPr>
            </a:p>
          </p:txBody>
        </p:sp>
      </p:grpSp>
      <p:sp>
        <p:nvSpPr>
          <p:cNvPr id="13" name="Freccia">
            <a:extLst>
              <a:ext uri="{FF2B5EF4-FFF2-40B4-BE49-F238E27FC236}">
                <a16:creationId xmlns:a16="http://schemas.microsoft.com/office/drawing/2014/main" id="{E8DC7278-E82E-4C1A-819F-A42E291BFBAA}"/>
              </a:ext>
            </a:extLst>
          </p:cNvPr>
          <p:cNvSpPr/>
          <p:nvPr/>
        </p:nvSpPr>
        <p:spPr>
          <a:xfrm rot="6480000">
            <a:off x="7287285" y="3898474"/>
            <a:ext cx="470283" cy="596976"/>
          </a:xfrm>
          <a:prstGeom prst="rightArrow">
            <a:avLst>
              <a:gd name="adj1" fmla="val 60000"/>
              <a:gd name="adj2" fmla="val 50000"/>
            </a:avLst>
          </a:prstGeom>
          <a:solidFill>
            <a:srgbClr val="26416B"/>
          </a:solidFill>
          <a:ln w="12700">
            <a:miter lim="400000"/>
          </a:ln>
        </p:spPr>
        <p:txBody>
          <a:bodyPr lIns="45719" rIns="45719" anchor="ctr"/>
          <a:lstStyle/>
          <a:p>
            <a:pPr algn="ctr">
              <a:defRPr>
                <a:solidFill>
                  <a:schemeClr val="accent5">
                    <a:lumOff val="44000"/>
                  </a:schemeClr>
                </a:solidFill>
              </a:defRPr>
            </a:pPr>
            <a:endParaRPr/>
          </a:p>
        </p:txBody>
      </p:sp>
      <p:grpSp>
        <p:nvGrpSpPr>
          <p:cNvPr id="14" name="Raggruppa">
            <a:extLst>
              <a:ext uri="{FF2B5EF4-FFF2-40B4-BE49-F238E27FC236}">
                <a16:creationId xmlns:a16="http://schemas.microsoft.com/office/drawing/2014/main" id="{BE306277-1730-474D-AC48-AAF091C2EC74}"/>
              </a:ext>
            </a:extLst>
          </p:cNvPr>
          <p:cNvGrpSpPr/>
          <p:nvPr/>
        </p:nvGrpSpPr>
        <p:grpSpPr>
          <a:xfrm>
            <a:off x="6223508" y="4588282"/>
            <a:ext cx="1768821" cy="1768821"/>
            <a:chOff x="-1" y="-1"/>
            <a:chExt cx="1768820" cy="1768820"/>
          </a:xfrm>
        </p:grpSpPr>
        <p:sp>
          <p:nvSpPr>
            <p:cNvPr id="15" name="Cerchio">
              <a:extLst>
                <a:ext uri="{FF2B5EF4-FFF2-40B4-BE49-F238E27FC236}">
                  <a16:creationId xmlns:a16="http://schemas.microsoft.com/office/drawing/2014/main" id="{8F237ABD-D7E5-47E6-9855-B7B1B0433A3D}"/>
                </a:ext>
              </a:extLst>
            </p:cNvPr>
            <p:cNvSpPr/>
            <p:nvPr/>
          </p:nvSpPr>
          <p:spPr>
            <a:xfrm>
              <a:off x="-1" y="-1"/>
              <a:ext cx="1768820" cy="1768820"/>
            </a:xfrm>
            <a:prstGeom prst="ellipse">
              <a:avLst/>
            </a:prstGeom>
            <a:noFill/>
            <a:ln w="38100" cap="flat">
              <a:solidFill>
                <a:schemeClr val="accent1"/>
              </a:solidFill>
              <a:prstDash val="solid"/>
              <a:miter lim="400000"/>
            </a:ln>
            <a:effectLst/>
          </p:spPr>
          <p:txBody>
            <a:bodyPr wrap="square" lIns="45719" tIns="45719" rIns="45719" bIns="45719" numCol="1" anchor="ctr">
              <a:noAutofit/>
            </a:bodyPr>
            <a:lstStyle/>
            <a:p>
              <a:pPr algn="ctr">
                <a:defRPr>
                  <a:solidFill>
                    <a:schemeClr val="accent5">
                      <a:lumOff val="44000"/>
                    </a:schemeClr>
                  </a:solidFill>
                </a:defRPr>
              </a:pPr>
              <a:endParaRPr/>
            </a:p>
          </p:txBody>
        </p:sp>
        <p:sp>
          <p:nvSpPr>
            <p:cNvPr id="16" name="Analisi di dettaglio del funzionamento della macchina dopo le attività di manutenzione">
              <a:extLst>
                <a:ext uri="{FF2B5EF4-FFF2-40B4-BE49-F238E27FC236}">
                  <a16:creationId xmlns:a16="http://schemas.microsoft.com/office/drawing/2014/main" id="{8674EF11-4C20-4FF7-BB66-CABC272FB959}"/>
                </a:ext>
              </a:extLst>
            </p:cNvPr>
            <p:cNvSpPr txBox="1"/>
            <p:nvPr/>
          </p:nvSpPr>
          <p:spPr>
            <a:xfrm>
              <a:off x="259036" y="372237"/>
              <a:ext cx="1250744" cy="11131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779" tIns="17779" rIns="17779" bIns="17779" numCol="1" anchor="ctr">
              <a:spAutoFit/>
            </a:bodyPr>
            <a:lstStyle>
              <a:lvl1pPr algn="ctr" defTabSz="457200">
                <a:defRPr sz="1200" b="1">
                  <a:solidFill>
                    <a:srgbClr val="535353"/>
                  </a:solidFill>
                  <a:latin typeface="+mn-lt"/>
                  <a:ea typeface="+mn-ea"/>
                  <a:cs typeface="+mn-cs"/>
                  <a:sym typeface="Helvetica"/>
                </a:defRPr>
              </a:lvl1pPr>
            </a:lstStyle>
            <a:p>
              <a:r>
                <a:rPr lang="it-IT" sz="1400" dirty="0">
                  <a:latin typeface="Lato" panose="020F0502020204030203"/>
                </a:rPr>
                <a:t>Deep machine functioning analysis after maintenance activities</a:t>
              </a:r>
              <a:endParaRPr sz="1400" dirty="0">
                <a:latin typeface="Lato" panose="020F0502020204030203"/>
              </a:endParaRPr>
            </a:p>
          </p:txBody>
        </p:sp>
      </p:grpSp>
      <p:sp>
        <p:nvSpPr>
          <p:cNvPr id="17" name="Freccia">
            <a:extLst>
              <a:ext uri="{FF2B5EF4-FFF2-40B4-BE49-F238E27FC236}">
                <a16:creationId xmlns:a16="http://schemas.microsoft.com/office/drawing/2014/main" id="{341168E0-0594-47CC-9DA9-08775280E95A}"/>
              </a:ext>
            </a:extLst>
          </p:cNvPr>
          <p:cNvSpPr/>
          <p:nvPr/>
        </p:nvSpPr>
        <p:spPr>
          <a:xfrm rot="10800000">
            <a:off x="5558014" y="5174203"/>
            <a:ext cx="470283" cy="596976"/>
          </a:xfrm>
          <a:prstGeom prst="rightArrow">
            <a:avLst>
              <a:gd name="adj1" fmla="val 60000"/>
              <a:gd name="adj2" fmla="val 50000"/>
            </a:avLst>
          </a:prstGeom>
          <a:solidFill>
            <a:srgbClr val="26416B"/>
          </a:solidFill>
          <a:ln w="12700">
            <a:miter lim="400000"/>
          </a:ln>
        </p:spPr>
        <p:txBody>
          <a:bodyPr lIns="45719" rIns="45719" anchor="ctr"/>
          <a:lstStyle/>
          <a:p>
            <a:pPr algn="ctr">
              <a:defRPr>
                <a:solidFill>
                  <a:schemeClr val="accent5">
                    <a:lumOff val="44000"/>
                  </a:schemeClr>
                </a:solidFill>
              </a:defRPr>
            </a:pPr>
            <a:endParaRPr/>
          </a:p>
        </p:txBody>
      </p:sp>
      <p:grpSp>
        <p:nvGrpSpPr>
          <p:cNvPr id="18" name="Raggruppa">
            <a:extLst>
              <a:ext uri="{FF2B5EF4-FFF2-40B4-BE49-F238E27FC236}">
                <a16:creationId xmlns:a16="http://schemas.microsoft.com/office/drawing/2014/main" id="{B5F0CF90-A07C-4B20-98DD-EB467424DD78}"/>
              </a:ext>
            </a:extLst>
          </p:cNvPr>
          <p:cNvGrpSpPr/>
          <p:nvPr/>
        </p:nvGrpSpPr>
        <p:grpSpPr>
          <a:xfrm>
            <a:off x="3567365" y="4588282"/>
            <a:ext cx="1874643" cy="1768821"/>
            <a:chOff x="-1" y="-1"/>
            <a:chExt cx="1768820" cy="1768820"/>
          </a:xfrm>
        </p:grpSpPr>
        <p:sp>
          <p:nvSpPr>
            <p:cNvPr id="19" name="Cerchio">
              <a:extLst>
                <a:ext uri="{FF2B5EF4-FFF2-40B4-BE49-F238E27FC236}">
                  <a16:creationId xmlns:a16="http://schemas.microsoft.com/office/drawing/2014/main" id="{62B34DDD-9B4E-450C-857F-303DE5FEA170}"/>
                </a:ext>
              </a:extLst>
            </p:cNvPr>
            <p:cNvSpPr/>
            <p:nvPr/>
          </p:nvSpPr>
          <p:spPr>
            <a:xfrm>
              <a:off x="-1" y="-1"/>
              <a:ext cx="1768820" cy="1768820"/>
            </a:xfrm>
            <a:prstGeom prst="ellipse">
              <a:avLst/>
            </a:prstGeom>
            <a:gradFill flip="none" rotWithShape="1">
              <a:gsLst>
                <a:gs pos="0">
                  <a:schemeClr val="accent3">
                    <a:hueOff val="42902"/>
                    <a:satOff val="-2855"/>
                    <a:lumOff val="32643"/>
                  </a:schemeClr>
                </a:gs>
                <a:gs pos="50000">
                  <a:srgbClr val="9B9D9F"/>
                </a:gs>
                <a:gs pos="100000">
                  <a:schemeClr val="accent3">
                    <a:hueOff val="38174"/>
                    <a:satOff val="-2745"/>
                    <a:lumOff val="21674"/>
                  </a:schemeClr>
                </a:gs>
              </a:gsLst>
              <a:lin ang="5400000" scaled="0"/>
            </a:gradFill>
            <a:ln w="12700" cap="flat">
              <a:noFill/>
              <a:miter lim="400000"/>
            </a:ln>
            <a:effectLst/>
          </p:spPr>
          <p:txBody>
            <a:bodyPr wrap="square" lIns="45719" tIns="45719" rIns="45719" bIns="45719" numCol="1" anchor="ctr">
              <a:noAutofit/>
            </a:bodyPr>
            <a:lstStyle/>
            <a:p>
              <a:endParaRPr>
                <a:latin typeface="Lato" panose="020F0502020204030203"/>
              </a:endParaRPr>
            </a:p>
          </p:txBody>
        </p:sp>
        <p:sp>
          <p:nvSpPr>
            <p:cNvPr id="20" name="Calcolo delle performance della macchina">
              <a:extLst>
                <a:ext uri="{FF2B5EF4-FFF2-40B4-BE49-F238E27FC236}">
                  <a16:creationId xmlns:a16="http://schemas.microsoft.com/office/drawing/2014/main" id="{3E9116CA-5739-4818-A45F-90B17B68FE30}"/>
                </a:ext>
              </a:extLst>
            </p:cNvPr>
            <p:cNvSpPr txBox="1"/>
            <p:nvPr/>
          </p:nvSpPr>
          <p:spPr>
            <a:xfrm>
              <a:off x="200411" y="403131"/>
              <a:ext cx="1388198" cy="8976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779" tIns="17779" rIns="17779" bIns="17779" numCol="1" anchor="ctr">
              <a:spAutoFit/>
            </a:bodyPr>
            <a:lstStyle>
              <a:lvl1pPr algn="ctr" defTabSz="457200">
                <a:defRPr sz="1300" b="1">
                  <a:solidFill>
                    <a:schemeClr val="accent5">
                      <a:lumOff val="44000"/>
                    </a:schemeClr>
                  </a:solidFill>
                  <a:latin typeface="+mn-lt"/>
                  <a:ea typeface="+mn-ea"/>
                  <a:cs typeface="+mn-cs"/>
                  <a:sym typeface="Helvetica"/>
                </a:defRPr>
              </a:lvl1pPr>
            </a:lstStyle>
            <a:p>
              <a:r>
                <a:rPr lang="it-IT" sz="1400" dirty="0">
                  <a:latin typeface="Lato" panose="020F0502020204030203"/>
                </a:rPr>
                <a:t>Machine performance c</a:t>
              </a:r>
              <a:r>
                <a:rPr sz="1400" dirty="0">
                  <a:latin typeface="Lato" panose="020F0502020204030203"/>
                </a:rPr>
                <a:t>alc</a:t>
              </a:r>
              <a:r>
                <a:rPr lang="it-IT" sz="1400" dirty="0">
                  <a:latin typeface="Lato" panose="020F0502020204030203"/>
                </a:rPr>
                <a:t>ulation and optimization</a:t>
              </a:r>
              <a:endParaRPr sz="1400" dirty="0">
                <a:latin typeface="Lato" panose="020F0502020204030203"/>
              </a:endParaRPr>
            </a:p>
          </p:txBody>
        </p:sp>
      </p:grpSp>
      <p:sp>
        <p:nvSpPr>
          <p:cNvPr id="21" name="Freccia">
            <a:extLst>
              <a:ext uri="{FF2B5EF4-FFF2-40B4-BE49-F238E27FC236}">
                <a16:creationId xmlns:a16="http://schemas.microsoft.com/office/drawing/2014/main" id="{0256A268-40FD-424B-A115-0FC19FF3EA25}"/>
              </a:ext>
            </a:extLst>
          </p:cNvPr>
          <p:cNvSpPr/>
          <p:nvPr/>
        </p:nvSpPr>
        <p:spPr>
          <a:xfrm rot="15120000">
            <a:off x="3810349" y="3923791"/>
            <a:ext cx="470283" cy="596976"/>
          </a:xfrm>
          <a:prstGeom prst="rightArrow">
            <a:avLst>
              <a:gd name="adj1" fmla="val 60000"/>
              <a:gd name="adj2" fmla="val 50000"/>
            </a:avLst>
          </a:prstGeom>
          <a:solidFill>
            <a:srgbClr val="26416B"/>
          </a:solidFill>
          <a:ln w="12700">
            <a:miter lim="400000"/>
          </a:ln>
        </p:spPr>
        <p:txBody>
          <a:bodyPr lIns="45719" rIns="45719" anchor="ctr"/>
          <a:lstStyle/>
          <a:p>
            <a:pPr algn="ctr">
              <a:defRPr>
                <a:solidFill>
                  <a:schemeClr val="accent5">
                    <a:lumOff val="44000"/>
                  </a:schemeClr>
                </a:solidFill>
              </a:defRPr>
            </a:pPr>
            <a:endParaRPr/>
          </a:p>
        </p:txBody>
      </p:sp>
      <p:grpSp>
        <p:nvGrpSpPr>
          <p:cNvPr id="22" name="Raggruppa">
            <a:extLst>
              <a:ext uri="{FF2B5EF4-FFF2-40B4-BE49-F238E27FC236}">
                <a16:creationId xmlns:a16="http://schemas.microsoft.com/office/drawing/2014/main" id="{C55C4033-7811-4E24-8D38-A549931B14DC}"/>
              </a:ext>
            </a:extLst>
          </p:cNvPr>
          <p:cNvGrpSpPr/>
          <p:nvPr/>
        </p:nvGrpSpPr>
        <p:grpSpPr>
          <a:xfrm>
            <a:off x="2746571" y="2062139"/>
            <a:ext cx="1768821" cy="1768821"/>
            <a:chOff x="-1" y="-1"/>
            <a:chExt cx="1768820" cy="1768820"/>
          </a:xfrm>
        </p:grpSpPr>
        <p:sp>
          <p:nvSpPr>
            <p:cNvPr id="23" name="Cerchio">
              <a:extLst>
                <a:ext uri="{FF2B5EF4-FFF2-40B4-BE49-F238E27FC236}">
                  <a16:creationId xmlns:a16="http://schemas.microsoft.com/office/drawing/2014/main" id="{FF37E5F9-1C06-400B-8FA2-03ED2A849524}"/>
                </a:ext>
              </a:extLst>
            </p:cNvPr>
            <p:cNvSpPr/>
            <p:nvPr/>
          </p:nvSpPr>
          <p:spPr>
            <a:xfrm>
              <a:off x="-1" y="-1"/>
              <a:ext cx="1768820" cy="1768820"/>
            </a:xfrm>
            <a:prstGeom prst="ellipse">
              <a:avLst/>
            </a:prstGeom>
            <a:noFill/>
            <a:ln w="38100" cap="flat">
              <a:solidFill>
                <a:schemeClr val="accent1"/>
              </a:solidFill>
              <a:prstDash val="solid"/>
              <a:miter lim="400000"/>
            </a:ln>
            <a:effectLst/>
          </p:spPr>
          <p:txBody>
            <a:bodyPr wrap="square" lIns="45719" tIns="45719" rIns="45719" bIns="45719" numCol="1" anchor="ctr">
              <a:noAutofit/>
            </a:bodyPr>
            <a:lstStyle/>
            <a:p>
              <a:pPr algn="ctr">
                <a:defRPr>
                  <a:solidFill>
                    <a:schemeClr val="accent5">
                      <a:lumOff val="44000"/>
                    </a:schemeClr>
                  </a:solidFill>
                </a:defRPr>
              </a:pPr>
              <a:endParaRPr/>
            </a:p>
          </p:txBody>
        </p:sp>
        <p:sp>
          <p:nvSpPr>
            <p:cNvPr id="24" name="Valutazione dei KPI della macchina">
              <a:extLst>
                <a:ext uri="{FF2B5EF4-FFF2-40B4-BE49-F238E27FC236}">
                  <a16:creationId xmlns:a16="http://schemas.microsoft.com/office/drawing/2014/main" id="{F0A78792-266D-4F85-AB53-0AFF614CEC23}"/>
                </a:ext>
              </a:extLst>
            </p:cNvPr>
            <p:cNvSpPr txBox="1"/>
            <p:nvPr/>
          </p:nvSpPr>
          <p:spPr>
            <a:xfrm>
              <a:off x="259036" y="651014"/>
              <a:ext cx="1250745" cy="46679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779" tIns="17779" rIns="17779" bIns="17779" numCol="1" anchor="ctr">
              <a:spAutoFit/>
            </a:bodyPr>
            <a:lstStyle>
              <a:lvl1pPr algn="ctr" defTabSz="457200">
                <a:defRPr sz="1400" b="1">
                  <a:solidFill>
                    <a:srgbClr val="535353"/>
                  </a:solidFill>
                  <a:latin typeface="+mn-lt"/>
                  <a:ea typeface="+mn-ea"/>
                  <a:cs typeface="+mn-cs"/>
                  <a:sym typeface="Helvetica"/>
                </a:defRPr>
              </a:lvl1pPr>
            </a:lstStyle>
            <a:p>
              <a:r>
                <a:rPr lang="it-IT" dirty="0">
                  <a:latin typeface="Lato" panose="020F0502020204030203"/>
                </a:rPr>
                <a:t>Machine </a:t>
              </a:r>
              <a:r>
                <a:rPr dirty="0">
                  <a:latin typeface="Lato" panose="020F0502020204030203"/>
                </a:rPr>
                <a:t>KPI </a:t>
              </a:r>
              <a:r>
                <a:rPr lang="it-IT" dirty="0">
                  <a:latin typeface="Lato" panose="020F0502020204030203"/>
                </a:rPr>
                <a:t>assessment</a:t>
              </a:r>
              <a:endParaRPr dirty="0">
                <a:latin typeface="Lato" panose="020F0502020204030203"/>
              </a:endParaRPr>
            </a:p>
          </p:txBody>
        </p:sp>
      </p:grpSp>
      <p:sp>
        <p:nvSpPr>
          <p:cNvPr id="25" name="Freccia">
            <a:extLst>
              <a:ext uri="{FF2B5EF4-FFF2-40B4-BE49-F238E27FC236}">
                <a16:creationId xmlns:a16="http://schemas.microsoft.com/office/drawing/2014/main" id="{DE9DD171-9C85-4365-8F42-466519536BB1}"/>
              </a:ext>
            </a:extLst>
          </p:cNvPr>
          <p:cNvSpPr/>
          <p:nvPr/>
        </p:nvSpPr>
        <p:spPr>
          <a:xfrm rot="19440000">
            <a:off x="4327322" y="1687445"/>
            <a:ext cx="470283" cy="596976"/>
          </a:xfrm>
          <a:prstGeom prst="rightArrow">
            <a:avLst>
              <a:gd name="adj1" fmla="val 60000"/>
              <a:gd name="adj2" fmla="val 50000"/>
            </a:avLst>
          </a:prstGeom>
          <a:solidFill>
            <a:srgbClr val="26416B"/>
          </a:solidFill>
          <a:ln w="12700">
            <a:miter lim="400000"/>
          </a:ln>
        </p:spPr>
        <p:txBody>
          <a:bodyPr lIns="45719" rIns="45719" anchor="ctr"/>
          <a:lstStyle/>
          <a:p>
            <a:pPr algn="ctr">
              <a:defRPr>
                <a:solidFill>
                  <a:schemeClr val="accent5">
                    <a:lumOff val="44000"/>
                  </a:schemeClr>
                </a:solidFill>
              </a:defRPr>
            </a:pPr>
            <a:endParaRPr/>
          </a:p>
        </p:txBody>
      </p:sp>
      <p:sp>
        <p:nvSpPr>
          <p:cNvPr id="38" name="Cerchio">
            <a:extLst>
              <a:ext uri="{FF2B5EF4-FFF2-40B4-BE49-F238E27FC236}">
                <a16:creationId xmlns:a16="http://schemas.microsoft.com/office/drawing/2014/main" id="{BEF378AC-CD23-49CF-A134-EE951DDC8E0F}"/>
              </a:ext>
            </a:extLst>
          </p:cNvPr>
          <p:cNvSpPr/>
          <p:nvPr/>
        </p:nvSpPr>
        <p:spPr>
          <a:xfrm>
            <a:off x="4790487" y="224541"/>
            <a:ext cx="1768820" cy="1768819"/>
          </a:xfrm>
          <a:prstGeom prst="ellipse">
            <a:avLst/>
          </a:prstGeom>
          <a:solidFill>
            <a:srgbClr val="26416B"/>
          </a:solidFill>
          <a:ln w="12700" cap="flat">
            <a:noFill/>
            <a:miter lim="400000"/>
          </a:ln>
          <a:effectLst/>
        </p:spPr>
        <p:txBody>
          <a:bodyPr wrap="square" lIns="45719" tIns="45719" rIns="45719" bIns="45719" numCol="1" anchor="ctr">
            <a:noAutofit/>
          </a:bodyPr>
          <a:lstStyle/>
          <a:p>
            <a:pPr algn="ctr">
              <a:defRPr>
                <a:solidFill>
                  <a:srgbClr val="26416B"/>
                </a:solidFill>
              </a:defRPr>
            </a:pPr>
            <a:endParaRPr sz="1600"/>
          </a:p>
        </p:txBody>
      </p:sp>
      <p:sp>
        <p:nvSpPr>
          <p:cNvPr id="39" name="Controllo continuo dei parametri di funzionamento della macchina">
            <a:extLst>
              <a:ext uri="{FF2B5EF4-FFF2-40B4-BE49-F238E27FC236}">
                <a16:creationId xmlns:a16="http://schemas.microsoft.com/office/drawing/2014/main" id="{2D41566D-9122-410F-8A31-C23446C77015}"/>
              </a:ext>
            </a:extLst>
          </p:cNvPr>
          <p:cNvSpPr/>
          <p:nvPr/>
        </p:nvSpPr>
        <p:spPr>
          <a:xfrm>
            <a:off x="5049525" y="552386"/>
            <a:ext cx="1250744" cy="111312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779" tIns="17779" rIns="17779" bIns="17779" numCol="1" anchor="ctr">
            <a:spAutoFit/>
          </a:bodyPr>
          <a:lstStyle>
            <a:lvl1pPr algn="ctr" defTabSz="457200">
              <a:defRPr sz="1200" b="1">
                <a:solidFill>
                  <a:schemeClr val="accent5">
                    <a:lumOff val="44000"/>
                  </a:schemeClr>
                </a:solidFill>
                <a:latin typeface="Lato"/>
                <a:ea typeface="Lato"/>
                <a:cs typeface="Lato"/>
                <a:sym typeface="Lato"/>
              </a:defRPr>
            </a:lvl1pPr>
          </a:lstStyle>
          <a:p>
            <a:r>
              <a:rPr lang="it-IT" sz="1400" dirty="0"/>
              <a:t>Continuous check and monitoring of the machine parameters</a:t>
            </a:r>
            <a:endParaRPr sz="1400" dirty="0"/>
          </a:p>
        </p:txBody>
      </p:sp>
      <p:sp>
        <p:nvSpPr>
          <p:cNvPr id="41" name="TextBox 6">
            <a:extLst>
              <a:ext uri="{FF2B5EF4-FFF2-40B4-BE49-F238E27FC236}">
                <a16:creationId xmlns:a16="http://schemas.microsoft.com/office/drawing/2014/main" id="{DD56C49B-0ACF-4E31-9935-997A79E1F721}"/>
              </a:ext>
            </a:extLst>
          </p:cNvPr>
          <p:cNvSpPr txBox="1"/>
          <p:nvPr/>
        </p:nvSpPr>
        <p:spPr>
          <a:xfrm>
            <a:off x="317418" y="373989"/>
            <a:ext cx="5124590"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Diagnostic Services</a:t>
            </a:r>
            <a:endParaRPr sz="28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Tree>
    <p:extLst>
      <p:ext uri="{BB962C8B-B14F-4D97-AF65-F5344CB8AC3E}">
        <p14:creationId xmlns:p14="http://schemas.microsoft.com/office/powerpoint/2010/main" val="39184130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3678D1A1-0CEB-C478-8E7B-95B066B7D68B}"/>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highlight>
                <a:srgbClr val="13B497"/>
              </a:highlight>
            </a:endParaRPr>
          </a:p>
        </p:txBody>
      </p:sp>
      <p:sp>
        <p:nvSpPr>
          <p:cNvPr id="5" name="TextBox 6">
            <a:extLst>
              <a:ext uri="{FF2B5EF4-FFF2-40B4-BE49-F238E27FC236}">
                <a16:creationId xmlns:a16="http://schemas.microsoft.com/office/drawing/2014/main" id="{177401F6-8DCE-42B4-89E7-18AC92A1D39E}"/>
              </a:ext>
            </a:extLst>
          </p:cNvPr>
          <p:cNvSpPr txBox="1"/>
          <p:nvPr/>
        </p:nvSpPr>
        <p:spPr>
          <a:xfrm>
            <a:off x="522634" y="838495"/>
            <a:ext cx="5977960" cy="5046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3600" dirty="0">
                <a:effectLst>
                  <a:outerShdw blurRad="38100" dist="38100" dir="2700000" algn="tl">
                    <a:srgbClr val="000000">
                      <a:alpha val="43137"/>
                    </a:srgbClr>
                  </a:outerShdw>
                </a:effectLst>
                <a:latin typeface="Lato" panose="020F0502020204030203"/>
              </a:rPr>
              <a:t>OPUS AUTOMAZIONE Spa</a:t>
            </a:r>
            <a:endParaRPr sz="36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
        <p:nvSpPr>
          <p:cNvPr id="6" name="Freeform 55">
            <a:extLst>
              <a:ext uri="{FF2B5EF4-FFF2-40B4-BE49-F238E27FC236}">
                <a16:creationId xmlns:a16="http://schemas.microsoft.com/office/drawing/2014/main" id="{7961F860-0FFA-4382-8360-136A490D65F3}"/>
              </a:ext>
            </a:extLst>
          </p:cNvPr>
          <p:cNvSpPr/>
          <p:nvPr/>
        </p:nvSpPr>
        <p:spPr>
          <a:xfrm rot="10800000">
            <a:off x="1031391" y="2565446"/>
            <a:ext cx="10129218" cy="1349806"/>
          </a:xfrm>
          <a:custGeom>
            <a:avLst/>
            <a:gdLst/>
            <a:ahLst/>
            <a:cxnLst>
              <a:cxn ang="0">
                <a:pos x="wd2" y="hd2"/>
              </a:cxn>
              <a:cxn ang="5400000">
                <a:pos x="wd2" y="hd2"/>
              </a:cxn>
              <a:cxn ang="10800000">
                <a:pos x="wd2" y="hd2"/>
              </a:cxn>
              <a:cxn ang="16200000">
                <a:pos x="wd2" y="hd2"/>
              </a:cxn>
            </a:cxnLst>
            <a:rect l="0" t="0" r="r" b="b"/>
            <a:pathLst>
              <a:path w="21576" h="20853" extrusionOk="0">
                <a:moveTo>
                  <a:pt x="5890" y="3246"/>
                </a:moveTo>
                <a:cubicBezTo>
                  <a:pt x="7633" y="15999"/>
                  <a:pt x="7633" y="15999"/>
                  <a:pt x="7633" y="15999"/>
                </a:cubicBezTo>
                <a:cubicBezTo>
                  <a:pt x="7931" y="18182"/>
                  <a:pt x="8418" y="18182"/>
                  <a:pt x="8716" y="15999"/>
                </a:cubicBezTo>
                <a:cubicBezTo>
                  <a:pt x="10474" y="3131"/>
                  <a:pt x="10474" y="3131"/>
                  <a:pt x="10474" y="3131"/>
                </a:cubicBezTo>
                <a:cubicBezTo>
                  <a:pt x="10427" y="2786"/>
                  <a:pt x="10427" y="2212"/>
                  <a:pt x="10474" y="1867"/>
                </a:cubicBezTo>
                <a:cubicBezTo>
                  <a:pt x="10710" y="259"/>
                  <a:pt x="10710" y="259"/>
                  <a:pt x="10710" y="259"/>
                </a:cubicBezTo>
                <a:cubicBezTo>
                  <a:pt x="10757" y="-86"/>
                  <a:pt x="10835" y="-86"/>
                  <a:pt x="10898" y="259"/>
                </a:cubicBezTo>
                <a:cubicBezTo>
                  <a:pt x="11118" y="1867"/>
                  <a:pt x="11118" y="1867"/>
                  <a:pt x="11118" y="1867"/>
                </a:cubicBezTo>
                <a:cubicBezTo>
                  <a:pt x="11165" y="2327"/>
                  <a:pt x="11165" y="2901"/>
                  <a:pt x="11118" y="3246"/>
                </a:cubicBezTo>
                <a:cubicBezTo>
                  <a:pt x="12876" y="15999"/>
                  <a:pt x="12876" y="15999"/>
                  <a:pt x="12876" y="15999"/>
                </a:cubicBezTo>
                <a:cubicBezTo>
                  <a:pt x="13158" y="18182"/>
                  <a:pt x="13645" y="18182"/>
                  <a:pt x="13943" y="15999"/>
                </a:cubicBezTo>
                <a:cubicBezTo>
                  <a:pt x="15686" y="3246"/>
                  <a:pt x="15686" y="3246"/>
                  <a:pt x="15686" y="3246"/>
                </a:cubicBezTo>
                <a:cubicBezTo>
                  <a:pt x="15639" y="2901"/>
                  <a:pt x="15639" y="2327"/>
                  <a:pt x="15686" y="1867"/>
                </a:cubicBezTo>
                <a:cubicBezTo>
                  <a:pt x="15921" y="259"/>
                  <a:pt x="15921" y="259"/>
                  <a:pt x="15921" y="259"/>
                </a:cubicBezTo>
                <a:cubicBezTo>
                  <a:pt x="15968" y="-86"/>
                  <a:pt x="16047" y="-86"/>
                  <a:pt x="16110" y="259"/>
                </a:cubicBezTo>
                <a:cubicBezTo>
                  <a:pt x="16329" y="1867"/>
                  <a:pt x="16329" y="1867"/>
                  <a:pt x="16329" y="1867"/>
                </a:cubicBezTo>
                <a:cubicBezTo>
                  <a:pt x="16376" y="2327"/>
                  <a:pt x="16376" y="2901"/>
                  <a:pt x="16329" y="3246"/>
                </a:cubicBezTo>
                <a:cubicBezTo>
                  <a:pt x="18087" y="15999"/>
                  <a:pt x="18087" y="15999"/>
                  <a:pt x="18087" y="15999"/>
                </a:cubicBezTo>
                <a:cubicBezTo>
                  <a:pt x="18370" y="18182"/>
                  <a:pt x="18857" y="18182"/>
                  <a:pt x="19155" y="15999"/>
                </a:cubicBezTo>
                <a:cubicBezTo>
                  <a:pt x="20897" y="3246"/>
                  <a:pt x="20897" y="3246"/>
                  <a:pt x="20897" y="3246"/>
                </a:cubicBezTo>
                <a:cubicBezTo>
                  <a:pt x="20850" y="2901"/>
                  <a:pt x="20850" y="2327"/>
                  <a:pt x="20897" y="1867"/>
                </a:cubicBezTo>
                <a:cubicBezTo>
                  <a:pt x="21133" y="259"/>
                  <a:pt x="21133" y="259"/>
                  <a:pt x="21133" y="259"/>
                </a:cubicBezTo>
                <a:cubicBezTo>
                  <a:pt x="21180" y="-86"/>
                  <a:pt x="21258" y="-86"/>
                  <a:pt x="21321" y="259"/>
                </a:cubicBezTo>
                <a:cubicBezTo>
                  <a:pt x="21541" y="1867"/>
                  <a:pt x="21541" y="1867"/>
                  <a:pt x="21541" y="1867"/>
                </a:cubicBezTo>
                <a:cubicBezTo>
                  <a:pt x="21588" y="2327"/>
                  <a:pt x="21588" y="2901"/>
                  <a:pt x="21541" y="3246"/>
                </a:cubicBezTo>
                <a:cubicBezTo>
                  <a:pt x="21321" y="4969"/>
                  <a:pt x="21321" y="4969"/>
                  <a:pt x="21321" y="4969"/>
                </a:cubicBezTo>
                <a:cubicBezTo>
                  <a:pt x="21274" y="5199"/>
                  <a:pt x="21211" y="5314"/>
                  <a:pt x="21164" y="5084"/>
                </a:cubicBezTo>
                <a:cubicBezTo>
                  <a:pt x="19280" y="18871"/>
                  <a:pt x="19280" y="18871"/>
                  <a:pt x="19280" y="18871"/>
                </a:cubicBezTo>
                <a:cubicBezTo>
                  <a:pt x="18919" y="21514"/>
                  <a:pt x="18323" y="21514"/>
                  <a:pt x="17962" y="18871"/>
                </a:cubicBezTo>
                <a:cubicBezTo>
                  <a:pt x="16078" y="5084"/>
                  <a:pt x="16078" y="5084"/>
                  <a:pt x="16078" y="5084"/>
                </a:cubicBezTo>
                <a:cubicBezTo>
                  <a:pt x="16031" y="5199"/>
                  <a:pt x="15984" y="5199"/>
                  <a:pt x="15953" y="5084"/>
                </a:cubicBezTo>
                <a:cubicBezTo>
                  <a:pt x="14069" y="18871"/>
                  <a:pt x="14069" y="18871"/>
                  <a:pt x="14069" y="18871"/>
                </a:cubicBezTo>
                <a:cubicBezTo>
                  <a:pt x="13708" y="21514"/>
                  <a:pt x="13111" y="21514"/>
                  <a:pt x="12750" y="18871"/>
                </a:cubicBezTo>
                <a:cubicBezTo>
                  <a:pt x="10866" y="5084"/>
                  <a:pt x="10866" y="5084"/>
                  <a:pt x="10866" y="5084"/>
                </a:cubicBezTo>
                <a:cubicBezTo>
                  <a:pt x="10819" y="5199"/>
                  <a:pt x="10772" y="5199"/>
                  <a:pt x="10725" y="4969"/>
                </a:cubicBezTo>
                <a:cubicBezTo>
                  <a:pt x="8841" y="18871"/>
                  <a:pt x="8841" y="18871"/>
                  <a:pt x="8841" y="18871"/>
                </a:cubicBezTo>
                <a:cubicBezTo>
                  <a:pt x="8480" y="21514"/>
                  <a:pt x="7884" y="21514"/>
                  <a:pt x="7523" y="18871"/>
                </a:cubicBezTo>
                <a:cubicBezTo>
                  <a:pt x="5639" y="5084"/>
                  <a:pt x="5639" y="5084"/>
                  <a:pt x="5639" y="5084"/>
                </a:cubicBezTo>
                <a:cubicBezTo>
                  <a:pt x="5592" y="5199"/>
                  <a:pt x="5545" y="5199"/>
                  <a:pt x="5498" y="5084"/>
                </a:cubicBezTo>
                <a:cubicBezTo>
                  <a:pt x="3630" y="18871"/>
                  <a:pt x="3630" y="18871"/>
                  <a:pt x="3630" y="18871"/>
                </a:cubicBezTo>
                <a:cubicBezTo>
                  <a:pt x="3269" y="21514"/>
                  <a:pt x="2672" y="21514"/>
                  <a:pt x="2311" y="18871"/>
                </a:cubicBezTo>
                <a:cubicBezTo>
                  <a:pt x="428" y="5084"/>
                  <a:pt x="428" y="5084"/>
                  <a:pt x="428" y="5084"/>
                </a:cubicBezTo>
                <a:cubicBezTo>
                  <a:pt x="380" y="5314"/>
                  <a:pt x="302" y="5199"/>
                  <a:pt x="271" y="4969"/>
                </a:cubicBezTo>
                <a:cubicBezTo>
                  <a:pt x="35" y="3246"/>
                  <a:pt x="35" y="3246"/>
                  <a:pt x="35" y="3246"/>
                </a:cubicBezTo>
                <a:cubicBezTo>
                  <a:pt x="-12" y="2901"/>
                  <a:pt x="-12" y="2327"/>
                  <a:pt x="35" y="1867"/>
                </a:cubicBezTo>
                <a:cubicBezTo>
                  <a:pt x="271" y="259"/>
                  <a:pt x="271" y="259"/>
                  <a:pt x="271" y="259"/>
                </a:cubicBezTo>
                <a:cubicBezTo>
                  <a:pt x="318" y="-86"/>
                  <a:pt x="396" y="-86"/>
                  <a:pt x="443" y="259"/>
                </a:cubicBezTo>
                <a:cubicBezTo>
                  <a:pt x="679" y="1867"/>
                  <a:pt x="679" y="1867"/>
                  <a:pt x="679" y="1867"/>
                </a:cubicBezTo>
                <a:cubicBezTo>
                  <a:pt x="726" y="2327"/>
                  <a:pt x="726" y="2901"/>
                  <a:pt x="679" y="3246"/>
                </a:cubicBezTo>
                <a:cubicBezTo>
                  <a:pt x="2421" y="15999"/>
                  <a:pt x="2421" y="15999"/>
                  <a:pt x="2421" y="15999"/>
                </a:cubicBezTo>
                <a:cubicBezTo>
                  <a:pt x="2719" y="18182"/>
                  <a:pt x="3206" y="18182"/>
                  <a:pt x="3504" y="15999"/>
                </a:cubicBezTo>
                <a:cubicBezTo>
                  <a:pt x="5247" y="3246"/>
                  <a:pt x="5247" y="3246"/>
                  <a:pt x="5247" y="3246"/>
                </a:cubicBezTo>
                <a:cubicBezTo>
                  <a:pt x="5200" y="2901"/>
                  <a:pt x="5200" y="2327"/>
                  <a:pt x="5247" y="1867"/>
                </a:cubicBezTo>
                <a:cubicBezTo>
                  <a:pt x="5482" y="259"/>
                  <a:pt x="5482" y="259"/>
                  <a:pt x="5482" y="259"/>
                </a:cubicBezTo>
                <a:cubicBezTo>
                  <a:pt x="5529" y="-86"/>
                  <a:pt x="5608" y="-86"/>
                  <a:pt x="5655" y="259"/>
                </a:cubicBezTo>
                <a:cubicBezTo>
                  <a:pt x="5890" y="1867"/>
                  <a:pt x="5890" y="1867"/>
                  <a:pt x="5890" y="1867"/>
                </a:cubicBezTo>
                <a:cubicBezTo>
                  <a:pt x="5937" y="2327"/>
                  <a:pt x="5937" y="2901"/>
                  <a:pt x="5890" y="3246"/>
                </a:cubicBezTo>
                <a:close/>
              </a:path>
            </a:pathLst>
          </a:custGeom>
          <a:solidFill>
            <a:srgbClr val="F2F2F2"/>
          </a:solidFill>
          <a:ln w="12700">
            <a:miter lim="400000"/>
          </a:ln>
        </p:spPr>
        <p:txBody>
          <a:bodyPr lIns="45719" rIns="45719"/>
          <a:lstStyle/>
          <a:p>
            <a:endParaRPr/>
          </a:p>
        </p:txBody>
      </p:sp>
      <p:sp>
        <p:nvSpPr>
          <p:cNvPr id="8" name="Freeform 57">
            <a:extLst>
              <a:ext uri="{FF2B5EF4-FFF2-40B4-BE49-F238E27FC236}">
                <a16:creationId xmlns:a16="http://schemas.microsoft.com/office/drawing/2014/main" id="{8375C789-9085-436C-AD0A-2F0EF2B06FBA}"/>
              </a:ext>
            </a:extLst>
          </p:cNvPr>
          <p:cNvSpPr/>
          <p:nvPr/>
        </p:nvSpPr>
        <p:spPr>
          <a:xfrm>
            <a:off x="8949536" y="3056436"/>
            <a:ext cx="1536246" cy="1550603"/>
          </a:xfrm>
          <a:custGeom>
            <a:avLst/>
            <a:gdLst/>
            <a:ahLst/>
            <a:cxnLst>
              <a:cxn ang="0">
                <a:pos x="wd2" y="hd2"/>
              </a:cxn>
              <a:cxn ang="5400000">
                <a:pos x="wd2" y="hd2"/>
              </a:cxn>
              <a:cxn ang="10800000">
                <a:pos x="wd2" y="hd2"/>
              </a:cxn>
              <a:cxn ang="16200000">
                <a:pos x="wd2" y="hd2"/>
              </a:cxn>
            </a:cxnLst>
            <a:rect l="0" t="0" r="r" b="b"/>
            <a:pathLst>
              <a:path w="20850" h="20850" extrusionOk="0">
                <a:moveTo>
                  <a:pt x="1125" y="7725"/>
                </a:moveTo>
                <a:cubicBezTo>
                  <a:pt x="7725" y="1125"/>
                  <a:pt x="7725" y="1125"/>
                  <a:pt x="7725" y="1125"/>
                </a:cubicBezTo>
                <a:cubicBezTo>
                  <a:pt x="9225" y="-375"/>
                  <a:pt x="11625" y="-375"/>
                  <a:pt x="13125" y="1125"/>
                </a:cubicBezTo>
                <a:cubicBezTo>
                  <a:pt x="19725" y="7725"/>
                  <a:pt x="19725" y="7725"/>
                  <a:pt x="19725" y="7725"/>
                </a:cubicBezTo>
                <a:cubicBezTo>
                  <a:pt x="21225" y="9225"/>
                  <a:pt x="21225" y="11625"/>
                  <a:pt x="19725" y="13125"/>
                </a:cubicBezTo>
                <a:cubicBezTo>
                  <a:pt x="13125" y="19725"/>
                  <a:pt x="13125" y="19725"/>
                  <a:pt x="13125" y="19725"/>
                </a:cubicBezTo>
                <a:cubicBezTo>
                  <a:pt x="11625" y="21225"/>
                  <a:pt x="9225" y="21225"/>
                  <a:pt x="7725" y="19725"/>
                </a:cubicBezTo>
                <a:cubicBezTo>
                  <a:pt x="1125" y="13125"/>
                  <a:pt x="1125" y="13125"/>
                  <a:pt x="1125" y="13125"/>
                </a:cubicBezTo>
                <a:cubicBezTo>
                  <a:pt x="-375" y="11625"/>
                  <a:pt x="-375" y="9225"/>
                  <a:pt x="1125" y="7725"/>
                </a:cubicBezTo>
                <a:close/>
              </a:path>
            </a:pathLst>
          </a:custGeom>
          <a:solidFill>
            <a:schemeClr val="accent4"/>
          </a:solidFill>
          <a:ln w="12700">
            <a:miter lim="400000"/>
          </a:ln>
        </p:spPr>
        <p:txBody>
          <a:bodyPr lIns="45719" rIns="45719"/>
          <a:lstStyle/>
          <a:p>
            <a:endParaRPr/>
          </a:p>
        </p:txBody>
      </p:sp>
      <p:sp>
        <p:nvSpPr>
          <p:cNvPr id="9" name="Group 143">
            <a:extLst>
              <a:ext uri="{FF2B5EF4-FFF2-40B4-BE49-F238E27FC236}">
                <a16:creationId xmlns:a16="http://schemas.microsoft.com/office/drawing/2014/main" id="{3AAC90F0-632F-4480-963C-4EB035872ED0}"/>
              </a:ext>
            </a:extLst>
          </p:cNvPr>
          <p:cNvSpPr/>
          <p:nvPr/>
        </p:nvSpPr>
        <p:spPr>
          <a:xfrm>
            <a:off x="1657748" y="3056436"/>
            <a:ext cx="1536246" cy="1550603"/>
          </a:xfrm>
          <a:custGeom>
            <a:avLst/>
            <a:gdLst/>
            <a:ahLst/>
            <a:cxnLst>
              <a:cxn ang="0">
                <a:pos x="wd2" y="hd2"/>
              </a:cxn>
              <a:cxn ang="5400000">
                <a:pos x="wd2" y="hd2"/>
              </a:cxn>
              <a:cxn ang="10800000">
                <a:pos x="wd2" y="hd2"/>
              </a:cxn>
              <a:cxn ang="16200000">
                <a:pos x="wd2" y="hd2"/>
              </a:cxn>
            </a:cxnLst>
            <a:rect l="0" t="0" r="r" b="b"/>
            <a:pathLst>
              <a:path w="20850" h="20850" extrusionOk="0">
                <a:moveTo>
                  <a:pt x="1125" y="7725"/>
                </a:moveTo>
                <a:cubicBezTo>
                  <a:pt x="7725" y="1125"/>
                  <a:pt x="7725" y="1125"/>
                  <a:pt x="7725" y="1125"/>
                </a:cubicBezTo>
                <a:cubicBezTo>
                  <a:pt x="9225" y="-375"/>
                  <a:pt x="11625" y="-375"/>
                  <a:pt x="13125" y="1125"/>
                </a:cubicBezTo>
                <a:cubicBezTo>
                  <a:pt x="19725" y="7725"/>
                  <a:pt x="19725" y="7725"/>
                  <a:pt x="19725" y="7725"/>
                </a:cubicBezTo>
                <a:cubicBezTo>
                  <a:pt x="21225" y="9225"/>
                  <a:pt x="21225" y="11625"/>
                  <a:pt x="19725" y="13125"/>
                </a:cubicBezTo>
                <a:cubicBezTo>
                  <a:pt x="13125" y="19725"/>
                  <a:pt x="13125" y="19725"/>
                  <a:pt x="13125" y="19725"/>
                </a:cubicBezTo>
                <a:cubicBezTo>
                  <a:pt x="11625" y="21225"/>
                  <a:pt x="9225" y="21225"/>
                  <a:pt x="7725" y="19725"/>
                </a:cubicBezTo>
                <a:cubicBezTo>
                  <a:pt x="1125" y="13125"/>
                  <a:pt x="1125" y="13125"/>
                  <a:pt x="1125" y="13125"/>
                </a:cubicBezTo>
                <a:cubicBezTo>
                  <a:pt x="-375" y="11625"/>
                  <a:pt x="-375" y="9225"/>
                  <a:pt x="1125" y="7725"/>
                </a:cubicBezTo>
                <a:close/>
              </a:path>
            </a:pathLst>
          </a:custGeom>
          <a:solidFill>
            <a:schemeClr val="accent1">
              <a:lumMod val="60000"/>
              <a:lumOff val="40000"/>
            </a:schemeClr>
          </a:solidFill>
          <a:ln w="12700">
            <a:miter lim="400000"/>
          </a:ln>
        </p:spPr>
        <p:txBody>
          <a:bodyPr lIns="45719" rIns="45719"/>
          <a:lstStyle/>
          <a:p>
            <a:endParaRPr dirty="0"/>
          </a:p>
        </p:txBody>
      </p:sp>
      <p:sp>
        <p:nvSpPr>
          <p:cNvPr id="10" name="Group 150">
            <a:extLst>
              <a:ext uri="{FF2B5EF4-FFF2-40B4-BE49-F238E27FC236}">
                <a16:creationId xmlns:a16="http://schemas.microsoft.com/office/drawing/2014/main" id="{D9A4E26F-73CD-4E4D-80FE-5250F00DFDEE}"/>
              </a:ext>
            </a:extLst>
          </p:cNvPr>
          <p:cNvSpPr/>
          <p:nvPr/>
        </p:nvSpPr>
        <p:spPr>
          <a:xfrm>
            <a:off x="4104501" y="3056436"/>
            <a:ext cx="1536246" cy="1550603"/>
          </a:xfrm>
          <a:custGeom>
            <a:avLst/>
            <a:gdLst/>
            <a:ahLst/>
            <a:cxnLst>
              <a:cxn ang="0">
                <a:pos x="wd2" y="hd2"/>
              </a:cxn>
              <a:cxn ang="5400000">
                <a:pos x="wd2" y="hd2"/>
              </a:cxn>
              <a:cxn ang="10800000">
                <a:pos x="wd2" y="hd2"/>
              </a:cxn>
              <a:cxn ang="16200000">
                <a:pos x="wd2" y="hd2"/>
              </a:cxn>
            </a:cxnLst>
            <a:rect l="0" t="0" r="r" b="b"/>
            <a:pathLst>
              <a:path w="20850" h="20850" extrusionOk="0">
                <a:moveTo>
                  <a:pt x="1125" y="7725"/>
                </a:moveTo>
                <a:cubicBezTo>
                  <a:pt x="7725" y="1125"/>
                  <a:pt x="7725" y="1125"/>
                  <a:pt x="7725" y="1125"/>
                </a:cubicBezTo>
                <a:cubicBezTo>
                  <a:pt x="9225" y="-375"/>
                  <a:pt x="11625" y="-375"/>
                  <a:pt x="13125" y="1125"/>
                </a:cubicBezTo>
                <a:cubicBezTo>
                  <a:pt x="19725" y="7725"/>
                  <a:pt x="19725" y="7725"/>
                  <a:pt x="19725" y="7725"/>
                </a:cubicBezTo>
                <a:cubicBezTo>
                  <a:pt x="21225" y="9225"/>
                  <a:pt x="21225" y="11625"/>
                  <a:pt x="19725" y="13125"/>
                </a:cubicBezTo>
                <a:cubicBezTo>
                  <a:pt x="13125" y="19725"/>
                  <a:pt x="13125" y="19725"/>
                  <a:pt x="13125" y="19725"/>
                </a:cubicBezTo>
                <a:cubicBezTo>
                  <a:pt x="11625" y="21225"/>
                  <a:pt x="9225" y="21225"/>
                  <a:pt x="7725" y="19725"/>
                </a:cubicBezTo>
                <a:cubicBezTo>
                  <a:pt x="1125" y="13125"/>
                  <a:pt x="1125" y="13125"/>
                  <a:pt x="1125" y="13125"/>
                </a:cubicBezTo>
                <a:cubicBezTo>
                  <a:pt x="-375" y="11625"/>
                  <a:pt x="-375" y="9225"/>
                  <a:pt x="1125" y="7725"/>
                </a:cubicBezTo>
                <a:close/>
              </a:path>
            </a:pathLst>
          </a:custGeom>
          <a:solidFill>
            <a:schemeClr val="bg2">
              <a:lumMod val="60000"/>
              <a:lumOff val="40000"/>
            </a:schemeClr>
          </a:solidFill>
          <a:ln w="12700">
            <a:miter lim="400000"/>
          </a:ln>
        </p:spPr>
        <p:txBody>
          <a:bodyPr lIns="45719" rIns="45719"/>
          <a:lstStyle/>
          <a:p>
            <a:endParaRPr dirty="0"/>
          </a:p>
        </p:txBody>
      </p:sp>
      <p:sp>
        <p:nvSpPr>
          <p:cNvPr id="11" name="Group 155">
            <a:extLst>
              <a:ext uri="{FF2B5EF4-FFF2-40B4-BE49-F238E27FC236}">
                <a16:creationId xmlns:a16="http://schemas.microsoft.com/office/drawing/2014/main" id="{882C2D6C-FECA-45F3-A845-322832539E14}"/>
              </a:ext>
            </a:extLst>
          </p:cNvPr>
          <p:cNvSpPr/>
          <p:nvPr/>
        </p:nvSpPr>
        <p:spPr>
          <a:xfrm>
            <a:off x="6558691" y="3056436"/>
            <a:ext cx="1536247" cy="1550603"/>
          </a:xfrm>
          <a:custGeom>
            <a:avLst/>
            <a:gdLst/>
            <a:ahLst/>
            <a:cxnLst>
              <a:cxn ang="0">
                <a:pos x="wd2" y="hd2"/>
              </a:cxn>
              <a:cxn ang="5400000">
                <a:pos x="wd2" y="hd2"/>
              </a:cxn>
              <a:cxn ang="10800000">
                <a:pos x="wd2" y="hd2"/>
              </a:cxn>
              <a:cxn ang="16200000">
                <a:pos x="wd2" y="hd2"/>
              </a:cxn>
            </a:cxnLst>
            <a:rect l="0" t="0" r="r" b="b"/>
            <a:pathLst>
              <a:path w="20850" h="20850" extrusionOk="0">
                <a:moveTo>
                  <a:pt x="1125" y="7725"/>
                </a:moveTo>
                <a:cubicBezTo>
                  <a:pt x="7725" y="1125"/>
                  <a:pt x="7725" y="1125"/>
                  <a:pt x="7725" y="1125"/>
                </a:cubicBezTo>
                <a:cubicBezTo>
                  <a:pt x="9225" y="-375"/>
                  <a:pt x="11625" y="-375"/>
                  <a:pt x="13125" y="1125"/>
                </a:cubicBezTo>
                <a:cubicBezTo>
                  <a:pt x="19725" y="7725"/>
                  <a:pt x="19725" y="7725"/>
                  <a:pt x="19725" y="7725"/>
                </a:cubicBezTo>
                <a:cubicBezTo>
                  <a:pt x="21225" y="9225"/>
                  <a:pt x="21225" y="11625"/>
                  <a:pt x="19725" y="13125"/>
                </a:cubicBezTo>
                <a:cubicBezTo>
                  <a:pt x="13125" y="19725"/>
                  <a:pt x="13125" y="19725"/>
                  <a:pt x="13125" y="19725"/>
                </a:cubicBezTo>
                <a:cubicBezTo>
                  <a:pt x="11625" y="21225"/>
                  <a:pt x="9225" y="21225"/>
                  <a:pt x="7725" y="19725"/>
                </a:cubicBezTo>
                <a:cubicBezTo>
                  <a:pt x="1125" y="13125"/>
                  <a:pt x="1125" y="13125"/>
                  <a:pt x="1125" y="13125"/>
                </a:cubicBezTo>
                <a:cubicBezTo>
                  <a:pt x="-375" y="11625"/>
                  <a:pt x="-375" y="9225"/>
                  <a:pt x="1125" y="7725"/>
                </a:cubicBezTo>
                <a:close/>
              </a:path>
            </a:pathLst>
          </a:custGeom>
          <a:solidFill>
            <a:schemeClr val="accent1">
              <a:lumMod val="40000"/>
              <a:lumOff val="60000"/>
            </a:schemeClr>
          </a:solidFill>
          <a:ln w="12700">
            <a:miter lim="400000"/>
          </a:ln>
        </p:spPr>
        <p:txBody>
          <a:bodyPr lIns="45719" rIns="45719"/>
          <a:lstStyle/>
          <a:p>
            <a:endParaRPr/>
          </a:p>
        </p:txBody>
      </p:sp>
      <p:sp>
        <p:nvSpPr>
          <p:cNvPr id="12" name="Rectangle 170">
            <a:extLst>
              <a:ext uri="{FF2B5EF4-FFF2-40B4-BE49-F238E27FC236}">
                <a16:creationId xmlns:a16="http://schemas.microsoft.com/office/drawing/2014/main" id="{919A7049-3559-4727-BAC7-97335C170397}"/>
              </a:ext>
            </a:extLst>
          </p:cNvPr>
          <p:cNvSpPr txBox="1"/>
          <p:nvPr/>
        </p:nvSpPr>
        <p:spPr>
          <a:xfrm>
            <a:off x="1308586" y="5667268"/>
            <a:ext cx="2203028"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buSzPct val="100000"/>
              <a:defRPr sz="1400">
                <a:latin typeface="+mn-lt"/>
                <a:ea typeface="+mn-ea"/>
                <a:cs typeface="+mn-cs"/>
                <a:sym typeface="Helvetica"/>
              </a:defRPr>
            </a:pPr>
            <a:r>
              <a:rPr lang="en-US" sz="1200" dirty="0">
                <a:solidFill>
                  <a:schemeClr val="accent6">
                    <a:lumMod val="75000"/>
                  </a:schemeClr>
                </a:solidFill>
                <a:latin typeface="Montserrat" panose="00000500000000000000" pitchFamily="2" charset="0"/>
                <a:ea typeface="Lato"/>
                <a:cs typeface="Lato"/>
              </a:rPr>
              <a:t>Design &amp; Software Development</a:t>
            </a:r>
          </a:p>
          <a:p>
            <a:pPr algn="ctr" defTabSz="457200">
              <a:buSzPct val="100000"/>
              <a:defRPr sz="1400">
                <a:latin typeface="+mn-lt"/>
                <a:ea typeface="+mn-ea"/>
                <a:cs typeface="+mn-cs"/>
                <a:sym typeface="Helvetica"/>
              </a:defRPr>
            </a:pPr>
            <a:r>
              <a:rPr lang="en-US" sz="1200" dirty="0">
                <a:solidFill>
                  <a:schemeClr val="accent6">
                    <a:lumMod val="75000"/>
                  </a:schemeClr>
                </a:solidFill>
                <a:latin typeface="Montserrat" panose="00000500000000000000" pitchFamily="2" charset="0"/>
                <a:ea typeface="Lato"/>
                <a:cs typeface="Lato"/>
              </a:rPr>
              <a:t>Integrated and complete service for industrial and process automation</a:t>
            </a:r>
            <a:endParaRPr sz="1200" dirty="0">
              <a:solidFill>
                <a:schemeClr val="accent6">
                  <a:lumMod val="75000"/>
                </a:schemeClr>
              </a:solidFill>
              <a:latin typeface="Montserrat" panose="00000500000000000000" pitchFamily="2" charset="0"/>
              <a:ea typeface="Lato"/>
              <a:cs typeface="Lato"/>
            </a:endParaRPr>
          </a:p>
        </p:txBody>
      </p:sp>
      <p:sp>
        <p:nvSpPr>
          <p:cNvPr id="13" name="Rectangle 179">
            <a:extLst>
              <a:ext uri="{FF2B5EF4-FFF2-40B4-BE49-F238E27FC236}">
                <a16:creationId xmlns:a16="http://schemas.microsoft.com/office/drawing/2014/main" id="{458FA817-596F-4887-96E1-4926B97E4D39}"/>
              </a:ext>
            </a:extLst>
          </p:cNvPr>
          <p:cNvSpPr txBox="1"/>
          <p:nvPr/>
        </p:nvSpPr>
        <p:spPr>
          <a:xfrm>
            <a:off x="8611837" y="5602498"/>
            <a:ext cx="2548761" cy="759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lnSpc>
                <a:spcPts val="1300"/>
              </a:lnSpc>
              <a:defRPr sz="1200">
                <a:latin typeface="Lato"/>
                <a:ea typeface="Lato"/>
                <a:cs typeface="Lato"/>
                <a:sym typeface="Lato"/>
              </a:defRPr>
            </a:pPr>
            <a:r>
              <a:rPr lang="en-US" sz="1200" dirty="0">
                <a:solidFill>
                  <a:schemeClr val="accent6">
                    <a:lumMod val="75000"/>
                  </a:schemeClr>
                </a:solidFill>
                <a:latin typeface="Montserrat" panose="00000500000000000000" pitchFamily="2" charset="0"/>
                <a:ea typeface="Lato"/>
                <a:cs typeface="Lato"/>
                <a:sym typeface="Lato"/>
              </a:rPr>
              <a:t>Design - Construction</a:t>
            </a:r>
          </a:p>
          <a:p>
            <a:pPr algn="ctr">
              <a:lnSpc>
                <a:spcPts val="1300"/>
              </a:lnSpc>
              <a:defRPr sz="1200">
                <a:latin typeface="Lato"/>
                <a:ea typeface="Lato"/>
                <a:cs typeface="Lato"/>
                <a:sym typeface="Lato"/>
              </a:defRPr>
            </a:pPr>
            <a:r>
              <a:rPr lang="en-US" sz="1200" dirty="0">
                <a:solidFill>
                  <a:schemeClr val="accent6">
                    <a:lumMod val="75000"/>
                  </a:schemeClr>
                </a:solidFill>
                <a:latin typeface="Montserrat" panose="00000500000000000000" pitchFamily="2" charset="0"/>
                <a:ea typeface="Lato"/>
                <a:cs typeface="Lato"/>
                <a:sym typeface="Lato"/>
              </a:rPr>
              <a:t>Maintenance - Software </a:t>
            </a:r>
          </a:p>
          <a:p>
            <a:pPr algn="ctr">
              <a:lnSpc>
                <a:spcPts val="1300"/>
              </a:lnSpc>
              <a:defRPr sz="1200">
                <a:latin typeface="Lato"/>
                <a:ea typeface="Lato"/>
                <a:cs typeface="Lato"/>
                <a:sym typeface="Lato"/>
              </a:defRPr>
            </a:pPr>
            <a:r>
              <a:rPr lang="en-US" sz="1200" dirty="0">
                <a:solidFill>
                  <a:schemeClr val="accent6">
                    <a:lumMod val="75000"/>
                  </a:schemeClr>
                </a:solidFill>
                <a:latin typeface="Montserrat" panose="00000500000000000000" pitchFamily="2" charset="0"/>
                <a:ea typeface="Lato"/>
                <a:cs typeface="Lato"/>
                <a:sym typeface="Lato"/>
              </a:rPr>
              <a:t>Continuous emission monitoring systems</a:t>
            </a:r>
          </a:p>
        </p:txBody>
      </p:sp>
      <p:sp>
        <p:nvSpPr>
          <p:cNvPr id="14" name="Straight Connector 180">
            <a:extLst>
              <a:ext uri="{FF2B5EF4-FFF2-40B4-BE49-F238E27FC236}">
                <a16:creationId xmlns:a16="http://schemas.microsoft.com/office/drawing/2014/main" id="{35A00055-E170-480B-9593-A3C98E0A48A0}"/>
              </a:ext>
            </a:extLst>
          </p:cNvPr>
          <p:cNvSpPr/>
          <p:nvPr/>
        </p:nvSpPr>
        <p:spPr>
          <a:xfrm>
            <a:off x="3649247" y="5137577"/>
            <a:ext cx="1" cy="1251346"/>
          </a:xfrm>
          <a:prstGeom prst="line">
            <a:avLst/>
          </a:prstGeom>
          <a:ln w="19050">
            <a:solidFill>
              <a:srgbClr val="D9D9D9"/>
            </a:solidFill>
            <a:miter/>
          </a:ln>
        </p:spPr>
        <p:txBody>
          <a:bodyPr lIns="45719" rIns="45719"/>
          <a:lstStyle/>
          <a:p>
            <a:endParaRPr/>
          </a:p>
        </p:txBody>
      </p:sp>
      <p:sp>
        <p:nvSpPr>
          <p:cNvPr id="15" name="Straight Connector 181">
            <a:extLst>
              <a:ext uri="{FF2B5EF4-FFF2-40B4-BE49-F238E27FC236}">
                <a16:creationId xmlns:a16="http://schemas.microsoft.com/office/drawing/2014/main" id="{1F7EB9E2-53A5-44FB-A956-5AB686A80546}"/>
              </a:ext>
            </a:extLst>
          </p:cNvPr>
          <p:cNvSpPr/>
          <p:nvPr/>
        </p:nvSpPr>
        <p:spPr>
          <a:xfrm>
            <a:off x="6099719" y="5137577"/>
            <a:ext cx="1" cy="1251346"/>
          </a:xfrm>
          <a:prstGeom prst="line">
            <a:avLst/>
          </a:prstGeom>
          <a:ln w="19050">
            <a:solidFill>
              <a:srgbClr val="D9D9D9"/>
            </a:solidFill>
            <a:miter/>
          </a:ln>
        </p:spPr>
        <p:txBody>
          <a:bodyPr lIns="45719" rIns="45719"/>
          <a:lstStyle/>
          <a:p>
            <a:endParaRPr/>
          </a:p>
        </p:txBody>
      </p:sp>
      <p:sp>
        <p:nvSpPr>
          <p:cNvPr id="16" name="Straight Connector 182">
            <a:extLst>
              <a:ext uri="{FF2B5EF4-FFF2-40B4-BE49-F238E27FC236}">
                <a16:creationId xmlns:a16="http://schemas.microsoft.com/office/drawing/2014/main" id="{0C4DF926-5EAA-4C0B-A8B2-E2F64F12FE40}"/>
              </a:ext>
            </a:extLst>
          </p:cNvPr>
          <p:cNvSpPr/>
          <p:nvPr/>
        </p:nvSpPr>
        <p:spPr>
          <a:xfrm>
            <a:off x="8550191" y="5137577"/>
            <a:ext cx="1" cy="1251346"/>
          </a:xfrm>
          <a:prstGeom prst="line">
            <a:avLst/>
          </a:prstGeom>
          <a:ln w="19050">
            <a:solidFill>
              <a:srgbClr val="D9D9D9"/>
            </a:solidFill>
            <a:miter/>
          </a:ln>
        </p:spPr>
        <p:txBody>
          <a:bodyPr lIns="45719" rIns="45719"/>
          <a:lstStyle/>
          <a:p>
            <a:endParaRPr/>
          </a:p>
        </p:txBody>
      </p:sp>
      <p:sp>
        <p:nvSpPr>
          <p:cNvPr id="17" name="Rectangle 179">
            <a:extLst>
              <a:ext uri="{FF2B5EF4-FFF2-40B4-BE49-F238E27FC236}">
                <a16:creationId xmlns:a16="http://schemas.microsoft.com/office/drawing/2014/main" id="{75D65D3F-D972-4467-8D4E-3753BB2F15DB}"/>
              </a:ext>
            </a:extLst>
          </p:cNvPr>
          <p:cNvSpPr txBox="1"/>
          <p:nvPr/>
        </p:nvSpPr>
        <p:spPr>
          <a:xfrm>
            <a:off x="6295377" y="5685048"/>
            <a:ext cx="2062875" cy="592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ts val="1300"/>
              </a:lnSpc>
              <a:defRPr sz="1200">
                <a:latin typeface="Lato"/>
                <a:ea typeface="Lato"/>
                <a:cs typeface="Lato"/>
                <a:sym typeface="Lato"/>
              </a:defRPr>
            </a:lvl1pPr>
          </a:lstStyle>
          <a:p>
            <a:r>
              <a:rPr lang="en-US" dirty="0">
                <a:solidFill>
                  <a:schemeClr val="accent6">
                    <a:lumMod val="75000"/>
                  </a:schemeClr>
                </a:solidFill>
                <a:latin typeface="Montserrat" panose="00000500000000000000" pitchFamily="2" charset="0"/>
              </a:rPr>
              <a:t>Remote and Predictive Diagnostic services</a:t>
            </a:r>
          </a:p>
          <a:p>
            <a:r>
              <a:rPr lang="en-US" dirty="0">
                <a:solidFill>
                  <a:schemeClr val="accent6">
                    <a:lumMod val="75000"/>
                  </a:schemeClr>
                </a:solidFill>
                <a:latin typeface="Montserrat" panose="00000500000000000000" pitchFamily="2" charset="0"/>
              </a:rPr>
              <a:t>Field Testing and Industrial-IoT </a:t>
            </a:r>
          </a:p>
        </p:txBody>
      </p:sp>
      <p:pic>
        <p:nvPicPr>
          <p:cNvPr id="18" name="Elemento grafico 6" descr="Mano robotica contorno">
            <a:extLst>
              <a:ext uri="{FF2B5EF4-FFF2-40B4-BE49-F238E27FC236}">
                <a16:creationId xmlns:a16="http://schemas.microsoft.com/office/drawing/2014/main" id="{3B619E2A-70B6-4401-BB5D-489360CE22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98600" y="3401673"/>
            <a:ext cx="914400" cy="914400"/>
          </a:xfrm>
          <a:prstGeom prst="rect">
            <a:avLst/>
          </a:prstGeom>
        </p:spPr>
      </p:pic>
      <p:pic>
        <p:nvPicPr>
          <p:cNvPr id="19" name="Elemento grafico 12" descr="Appunti parzialmente spuntanti contorno">
            <a:extLst>
              <a:ext uri="{FF2B5EF4-FFF2-40B4-BE49-F238E27FC236}">
                <a16:creationId xmlns:a16="http://schemas.microsoft.com/office/drawing/2014/main" id="{18700586-EEEC-47F2-8B87-38CDD4935B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7091" y="3346746"/>
            <a:ext cx="914400" cy="914400"/>
          </a:xfrm>
          <a:prstGeom prst="rect">
            <a:avLst/>
          </a:prstGeom>
        </p:spPr>
      </p:pic>
      <p:pic>
        <p:nvPicPr>
          <p:cNvPr id="20" name="Picture 2" descr="Turgo Turbine Icons gratuit">
            <a:extLst>
              <a:ext uri="{FF2B5EF4-FFF2-40B4-BE49-F238E27FC236}">
                <a16:creationId xmlns:a16="http://schemas.microsoft.com/office/drawing/2014/main" id="{A7A399CE-BE56-468A-B1F8-AEBD235196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1164" y="3402470"/>
            <a:ext cx="989137" cy="8442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nvironmental 3 icon">
            <a:extLst>
              <a:ext uri="{FF2B5EF4-FFF2-40B4-BE49-F238E27FC236}">
                <a16:creationId xmlns:a16="http://schemas.microsoft.com/office/drawing/2014/main" id="{9B3BAAC0-B25A-4152-B069-CB6773E631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70337" y="3416481"/>
            <a:ext cx="839098" cy="83909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18">
            <a:extLst>
              <a:ext uri="{FF2B5EF4-FFF2-40B4-BE49-F238E27FC236}">
                <a16:creationId xmlns:a16="http://schemas.microsoft.com/office/drawing/2014/main" id="{333E5550-B9F3-4A1D-8FA8-AD13E387EF37}"/>
              </a:ext>
            </a:extLst>
          </p:cNvPr>
          <p:cNvSpPr/>
          <p:nvPr/>
        </p:nvSpPr>
        <p:spPr>
          <a:xfrm>
            <a:off x="1136390" y="5033824"/>
            <a:ext cx="2471514" cy="3077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r">
              <a:defRPr sz="1600" b="1">
                <a:solidFill>
                  <a:srgbClr val="1F3569"/>
                </a:solidFill>
                <a:latin typeface="Lato Bold"/>
                <a:ea typeface="Lato Bold"/>
                <a:cs typeface="Lato Bold"/>
                <a:sym typeface="Lato Bold"/>
              </a:defRPr>
            </a:lvl1pPr>
          </a:lstStyle>
          <a:p>
            <a:pPr algn="ctr"/>
            <a:r>
              <a:rPr lang="it-IT" sz="1400" b="0" dirty="0">
                <a:effectLst>
                  <a:outerShdw blurRad="38100" dist="38100" dir="2700000" algn="tl">
                    <a:srgbClr val="000000">
                      <a:alpha val="43137"/>
                    </a:srgbClr>
                  </a:outerShdw>
                </a:effectLst>
                <a:latin typeface="Montserrat" panose="00000500000000000000" pitchFamily="2" charset="0"/>
              </a:rPr>
              <a:t>INDUSTRIAL AUTOMATION</a:t>
            </a:r>
          </a:p>
        </p:txBody>
      </p:sp>
      <p:sp>
        <p:nvSpPr>
          <p:cNvPr id="23" name="Rectangle 118">
            <a:extLst>
              <a:ext uri="{FF2B5EF4-FFF2-40B4-BE49-F238E27FC236}">
                <a16:creationId xmlns:a16="http://schemas.microsoft.com/office/drawing/2014/main" id="{0BE97E41-49A5-487B-B0FD-603415893F2D}"/>
              </a:ext>
            </a:extLst>
          </p:cNvPr>
          <p:cNvSpPr/>
          <p:nvPr/>
        </p:nvSpPr>
        <p:spPr>
          <a:xfrm>
            <a:off x="3607904" y="5048570"/>
            <a:ext cx="2471514" cy="3077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r">
              <a:defRPr sz="1600" b="1">
                <a:solidFill>
                  <a:srgbClr val="1F3569"/>
                </a:solidFill>
                <a:latin typeface="Lato Bold"/>
                <a:ea typeface="Lato Bold"/>
                <a:cs typeface="Lato Bold"/>
                <a:sym typeface="Lato Bold"/>
              </a:defRPr>
            </a:lvl1pPr>
          </a:lstStyle>
          <a:p>
            <a:pPr algn="ctr"/>
            <a:r>
              <a:rPr lang="it-IT" sz="1400" b="0">
                <a:effectLst>
                  <a:outerShdw blurRad="38100" dist="38100" dir="2700000" algn="tl">
                    <a:srgbClr val="000000">
                      <a:alpha val="43137"/>
                    </a:srgbClr>
                  </a:outerShdw>
                </a:effectLst>
                <a:latin typeface="Montserrat" panose="00000500000000000000" pitchFamily="2" charset="0"/>
              </a:rPr>
              <a:t>TESTING</a:t>
            </a:r>
            <a:endParaRPr sz="1400" b="0" dirty="0">
              <a:effectLst>
                <a:outerShdw blurRad="38100" dist="38100" dir="2700000" algn="tl">
                  <a:srgbClr val="000000">
                    <a:alpha val="43137"/>
                  </a:srgbClr>
                </a:outerShdw>
              </a:effectLst>
              <a:latin typeface="Montserrat" panose="00000500000000000000" pitchFamily="2" charset="0"/>
            </a:endParaRPr>
          </a:p>
        </p:txBody>
      </p:sp>
      <p:sp>
        <p:nvSpPr>
          <p:cNvPr id="24" name="Rectangle 118">
            <a:extLst>
              <a:ext uri="{FF2B5EF4-FFF2-40B4-BE49-F238E27FC236}">
                <a16:creationId xmlns:a16="http://schemas.microsoft.com/office/drawing/2014/main" id="{3CF0A743-81A3-4B15-8D29-4659C4133D36}"/>
              </a:ext>
            </a:extLst>
          </p:cNvPr>
          <p:cNvSpPr/>
          <p:nvPr/>
        </p:nvSpPr>
        <p:spPr>
          <a:xfrm>
            <a:off x="6058375" y="5080217"/>
            <a:ext cx="2471514" cy="523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r">
              <a:defRPr sz="1600" b="1">
                <a:solidFill>
                  <a:srgbClr val="1F3569"/>
                </a:solidFill>
                <a:latin typeface="Lato Bold"/>
                <a:ea typeface="Lato Bold"/>
                <a:cs typeface="Lato Bold"/>
                <a:sym typeface="Lato Bold"/>
              </a:defRPr>
            </a:lvl1pPr>
          </a:lstStyle>
          <a:p>
            <a:pPr algn="ctr"/>
            <a:r>
              <a:rPr lang="it-IT" sz="1400" b="0" dirty="0">
                <a:effectLst>
                  <a:outerShdw blurRad="38100" dist="38100" dir="2700000" algn="tl">
                    <a:srgbClr val="000000">
                      <a:alpha val="43137"/>
                    </a:srgbClr>
                  </a:outerShdw>
                </a:effectLst>
                <a:latin typeface="Montserrat" panose="00000500000000000000" pitchFamily="2" charset="0"/>
              </a:rPr>
              <a:t>TURBOMACHINERY</a:t>
            </a:r>
          </a:p>
          <a:p>
            <a:pPr algn="ctr"/>
            <a:r>
              <a:rPr lang="it-IT" sz="1400" b="0" dirty="0">
                <a:effectLst>
                  <a:outerShdw blurRad="38100" dist="38100" dir="2700000" algn="tl">
                    <a:srgbClr val="000000">
                      <a:alpha val="43137"/>
                    </a:srgbClr>
                  </a:outerShdw>
                </a:effectLst>
                <a:latin typeface="Montserrat" panose="00000500000000000000" pitchFamily="2" charset="0"/>
              </a:rPr>
              <a:t>and I-IoT</a:t>
            </a:r>
          </a:p>
        </p:txBody>
      </p:sp>
      <p:sp>
        <p:nvSpPr>
          <p:cNvPr id="25" name="Rectangle 118">
            <a:extLst>
              <a:ext uri="{FF2B5EF4-FFF2-40B4-BE49-F238E27FC236}">
                <a16:creationId xmlns:a16="http://schemas.microsoft.com/office/drawing/2014/main" id="{22994E49-9795-402B-94D2-EEC484F1BF6C}"/>
              </a:ext>
            </a:extLst>
          </p:cNvPr>
          <p:cNvSpPr/>
          <p:nvPr/>
        </p:nvSpPr>
        <p:spPr>
          <a:xfrm>
            <a:off x="8553581" y="5098030"/>
            <a:ext cx="2471514" cy="3077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r">
              <a:defRPr sz="1600" b="1">
                <a:solidFill>
                  <a:srgbClr val="1F3569"/>
                </a:solidFill>
                <a:latin typeface="Lato Bold"/>
                <a:ea typeface="Lato Bold"/>
                <a:cs typeface="Lato Bold"/>
                <a:sym typeface="Lato Bold"/>
              </a:defRPr>
            </a:lvl1pPr>
          </a:lstStyle>
          <a:p>
            <a:pPr algn="ctr"/>
            <a:r>
              <a:rPr lang="it-IT" sz="1400" b="0" dirty="0">
                <a:effectLst>
                  <a:outerShdw blurRad="38100" dist="38100" dir="2700000" algn="tl">
                    <a:srgbClr val="000000">
                      <a:alpha val="43137"/>
                    </a:srgbClr>
                  </a:outerShdw>
                </a:effectLst>
                <a:latin typeface="Montserrat" panose="00000500000000000000" pitchFamily="2" charset="0"/>
              </a:rPr>
              <a:t>ENVIRONMENT</a:t>
            </a:r>
            <a:endParaRPr sz="1400" b="0" dirty="0">
              <a:effectLst>
                <a:outerShdw blurRad="38100" dist="38100" dir="2700000" algn="tl">
                  <a:srgbClr val="000000">
                    <a:alpha val="43137"/>
                  </a:srgbClr>
                </a:outerShdw>
              </a:effectLst>
              <a:latin typeface="Montserrat" panose="00000500000000000000" pitchFamily="2" charset="0"/>
            </a:endParaRPr>
          </a:p>
        </p:txBody>
      </p:sp>
      <p:sp>
        <p:nvSpPr>
          <p:cNvPr id="26" name="Rectangle 170">
            <a:extLst>
              <a:ext uri="{FF2B5EF4-FFF2-40B4-BE49-F238E27FC236}">
                <a16:creationId xmlns:a16="http://schemas.microsoft.com/office/drawing/2014/main" id="{C5B8787C-7971-4144-ABCF-B0C8EBC257E0}"/>
              </a:ext>
            </a:extLst>
          </p:cNvPr>
          <p:cNvSpPr txBox="1"/>
          <p:nvPr/>
        </p:nvSpPr>
        <p:spPr>
          <a:xfrm>
            <a:off x="3690591" y="5689003"/>
            <a:ext cx="2340311"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457200">
              <a:buSzPct val="100000"/>
              <a:defRPr sz="1400">
                <a:latin typeface="+mn-lt"/>
                <a:ea typeface="+mn-ea"/>
                <a:cs typeface="+mn-cs"/>
                <a:sym typeface="Helvetica"/>
              </a:defRPr>
            </a:pPr>
            <a:r>
              <a:rPr lang="en-US" sz="1200" dirty="0">
                <a:solidFill>
                  <a:schemeClr val="accent6">
                    <a:lumMod val="75000"/>
                  </a:schemeClr>
                </a:solidFill>
                <a:latin typeface="Montserrat" panose="00000500000000000000" pitchFamily="2" charset="0"/>
                <a:ea typeface="Lato"/>
                <a:cs typeface="Lato"/>
              </a:rPr>
              <a:t>Test Bench for industry and defense </a:t>
            </a:r>
          </a:p>
          <a:p>
            <a:pPr algn="ctr" defTabSz="457200">
              <a:buSzPct val="100000"/>
              <a:defRPr sz="1400">
                <a:latin typeface="+mn-lt"/>
                <a:ea typeface="+mn-ea"/>
                <a:cs typeface="+mn-cs"/>
                <a:sym typeface="Helvetica"/>
              </a:defRPr>
            </a:pPr>
            <a:r>
              <a:rPr lang="en-US" sz="1200" dirty="0">
                <a:solidFill>
                  <a:schemeClr val="accent6">
                    <a:lumMod val="75000"/>
                  </a:schemeClr>
                </a:solidFill>
                <a:latin typeface="Montserrat" panose="00000500000000000000" pitchFamily="2" charset="0"/>
                <a:ea typeface="Lato"/>
                <a:cs typeface="Lato"/>
              </a:rPr>
              <a:t>New Test Benches realization  Revamping and Upgrading</a:t>
            </a:r>
          </a:p>
        </p:txBody>
      </p:sp>
      <p:pic>
        <p:nvPicPr>
          <p:cNvPr id="4" name="Picture 3">
            <a:extLst>
              <a:ext uri="{FF2B5EF4-FFF2-40B4-BE49-F238E27FC236}">
                <a16:creationId xmlns:a16="http://schemas.microsoft.com/office/drawing/2014/main" id="{3E7D216F-523C-4F76-9B2F-3CF1F81E6344}"/>
              </a:ext>
            </a:extLst>
          </p:cNvPr>
          <p:cNvPicPr>
            <a:picLocks noChangeAspect="1"/>
          </p:cNvPicPr>
          <p:nvPr/>
        </p:nvPicPr>
        <p:blipFill>
          <a:blip r:embed="rId9"/>
          <a:stretch>
            <a:fillRect/>
          </a:stretch>
        </p:blipFill>
        <p:spPr>
          <a:xfrm>
            <a:off x="7450493" y="193968"/>
            <a:ext cx="2158792" cy="2298305"/>
          </a:xfrm>
          <a:prstGeom prst="rect">
            <a:avLst/>
          </a:prstGeom>
        </p:spPr>
      </p:pic>
    </p:spTree>
    <p:extLst>
      <p:ext uri="{BB962C8B-B14F-4D97-AF65-F5344CB8AC3E}">
        <p14:creationId xmlns:p14="http://schemas.microsoft.com/office/powerpoint/2010/main" val="10794387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p:tmAbs val="0"/>
                                  </p:iterate>
                                  <p:childTnLst>
                                    <p:set>
                                      <p:cBhvr>
                                        <p:cTn id="18" fill="hold"/>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0" grpId="0" animBg="1" advAuto="0"/>
      <p:bldP spid="1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CASE HISTORY 2</a:t>
            </a:r>
          </a:p>
        </p:txBody>
      </p:sp>
      <p:pic>
        <p:nvPicPr>
          <p:cNvPr id="4" name="Picture 3">
            <a:extLst>
              <a:ext uri="{FF2B5EF4-FFF2-40B4-BE49-F238E27FC236}">
                <a16:creationId xmlns:a16="http://schemas.microsoft.com/office/drawing/2014/main" id="{FC5F22E4-DD65-438E-AD99-95455CF22B7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28501" y="3697452"/>
            <a:ext cx="4017327" cy="2343149"/>
          </a:xfrm>
          <a:prstGeom prst="rect">
            <a:avLst/>
          </a:prstGeom>
          <a:ln w="19050">
            <a:solidFill>
              <a:srgbClr val="0070C0"/>
            </a:solidFill>
            <a:miter lim="800000"/>
            <a:headEnd/>
            <a:tailEnd/>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64A89C1-B323-444D-97E5-35BA714C72A2}"/>
              </a:ext>
            </a:extLst>
          </p:cNvPr>
          <p:cNvPicPr/>
          <p:nvPr/>
        </p:nvPicPr>
        <p:blipFill>
          <a:blip r:embed="rId5" cstate="print">
            <a:extLst>
              <a:ext uri="{28A0092B-C50C-407E-A947-70E740481C1C}">
                <a14:useLocalDpi xmlns:a14="http://schemas.microsoft.com/office/drawing/2010/main" val="0"/>
              </a:ext>
            </a:extLst>
          </a:blip>
          <a:srcRect t="7695" b="9056"/>
          <a:stretch>
            <a:fillRect/>
          </a:stretch>
        </p:blipFill>
        <p:spPr bwMode="auto">
          <a:xfrm>
            <a:off x="7828501" y="993383"/>
            <a:ext cx="4017327" cy="2242622"/>
          </a:xfrm>
          <a:prstGeom prst="rect">
            <a:avLst/>
          </a:prstGeom>
          <a:ln w="19050">
            <a:solidFill>
              <a:srgbClr val="0070C0"/>
            </a:solidFill>
            <a:miter lim="800000"/>
            <a:headEnd/>
            <a:tailEnd/>
          </a:ln>
          <a:effectLst>
            <a:outerShdw blurRad="50800" dist="38100" dir="2700000" algn="tl" rotWithShape="0">
              <a:prstClr val="black">
                <a:alpha val="40000"/>
              </a:prstClr>
            </a:outerShdw>
          </a:effectLst>
        </p:spPr>
      </p:pic>
      <p:sp>
        <p:nvSpPr>
          <p:cNvPr id="6" name="Minimizzare i fermi macchina ed aumentare quindi l’affidabilità del processo produttivo…">
            <a:extLst>
              <a:ext uri="{FF2B5EF4-FFF2-40B4-BE49-F238E27FC236}">
                <a16:creationId xmlns:a16="http://schemas.microsoft.com/office/drawing/2014/main" id="{5486C5B8-53CD-4982-8220-79CFA843BEBE}"/>
              </a:ext>
            </a:extLst>
          </p:cNvPr>
          <p:cNvSpPr txBox="1"/>
          <p:nvPr/>
        </p:nvSpPr>
        <p:spPr>
          <a:xfrm>
            <a:off x="207529" y="629389"/>
            <a:ext cx="7369078" cy="46628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4300" tIns="114300" rIns="114300" bIns="114300">
            <a:spAutoFit/>
          </a:bodyPr>
          <a:lstStyle/>
          <a:p>
            <a:pPr lvl="1" indent="0" algn="just" defTabSz="457200">
              <a:defRPr sz="1600">
                <a:latin typeface="+mn-lt"/>
                <a:ea typeface="+mn-ea"/>
                <a:cs typeface="+mn-cs"/>
                <a:sym typeface="Helvetica"/>
              </a:defRPr>
            </a:pPr>
            <a:r>
              <a:rPr lang="en-US" sz="1600" dirty="0">
                <a:latin typeface="Lato" panose="020F0502020204030203"/>
              </a:rPr>
              <a:t>Vibration analysis campaign on 3 natural gas compression trains (each consisting of an electric motor, a gearbox and a centrifugal compressor) during the start-up timeframe of a plant of the </a:t>
            </a:r>
            <a:r>
              <a:rPr lang="en-US" sz="1600" dirty="0" err="1">
                <a:latin typeface="Lato" panose="020F0502020204030203"/>
              </a:rPr>
              <a:t>Oil&amp;Gas</a:t>
            </a:r>
            <a:r>
              <a:rPr lang="en-US" sz="1600" dirty="0">
                <a:latin typeface="Lato" panose="020F0502020204030203"/>
              </a:rPr>
              <a:t> sector, after the </a:t>
            </a:r>
            <a:r>
              <a:rPr lang="en-US" sz="1600" dirty="0">
                <a:latin typeface="Lato" panose="020F0502020204030203"/>
                <a:sym typeface="Helvetica"/>
              </a:rPr>
              <a:t>annual </a:t>
            </a:r>
            <a:r>
              <a:rPr lang="en-US" sz="1600" dirty="0">
                <a:latin typeface="Lato" panose="020F0502020204030203"/>
              </a:rPr>
              <a:t>maintenance shutdown.</a:t>
            </a:r>
          </a:p>
          <a:p>
            <a:pPr lvl="1" indent="0" algn="just" defTabSz="457200">
              <a:defRPr sz="1600">
                <a:latin typeface="+mn-lt"/>
                <a:ea typeface="+mn-ea"/>
                <a:cs typeface="+mn-cs"/>
                <a:sym typeface="Helvetica"/>
              </a:defRPr>
            </a:pPr>
            <a:endParaRPr lang="en-US" sz="1600" dirty="0">
              <a:latin typeface="Lato" panose="020F0502020204030203"/>
            </a:endParaRPr>
          </a:p>
          <a:p>
            <a:pPr lvl="1" indent="0" algn="just" defTabSz="457200">
              <a:defRPr sz="1600">
                <a:latin typeface="+mn-lt"/>
                <a:ea typeface="+mn-ea"/>
                <a:cs typeface="+mn-cs"/>
                <a:sym typeface="Helvetica"/>
              </a:defRPr>
            </a:pPr>
            <a:r>
              <a:rPr lang="en-US" sz="1600" dirty="0">
                <a:latin typeface="Lato" panose="020F0502020204030203"/>
              </a:rPr>
              <a:t>High levels of vibration were recorded on two centrifugal compressors and two gearboxes. These vibration values ​​were close to the critical alarm thresholds defined by the manufacturer to operate the compression trains in safe conditions.</a:t>
            </a:r>
          </a:p>
          <a:p>
            <a:pPr lvl="1" indent="0" algn="just" defTabSz="457200">
              <a:defRPr sz="1600">
                <a:latin typeface="+mn-lt"/>
                <a:ea typeface="+mn-ea"/>
                <a:cs typeface="+mn-cs"/>
                <a:sym typeface="Helvetica"/>
              </a:defRPr>
            </a:pPr>
            <a:endParaRPr lang="it-IT" sz="1600" dirty="0">
              <a:latin typeface="Lato" panose="020F0502020204030203"/>
            </a:endParaRPr>
          </a:p>
          <a:p>
            <a:pPr lvl="1" indent="0" algn="just" defTabSz="457200">
              <a:defRPr sz="1600">
                <a:latin typeface="+mn-lt"/>
                <a:ea typeface="+mn-ea"/>
                <a:cs typeface="+mn-cs"/>
                <a:sym typeface="Helvetica"/>
              </a:defRPr>
            </a:pPr>
            <a:r>
              <a:rPr lang="en-US" sz="1600" dirty="0">
                <a:latin typeface="Lato" panose="020F0502020204030203"/>
              </a:rPr>
              <a:t>In order to solve these rotor dynamic problems, and avoid unexpected machine shutdown during normal production, a rotodynamic balancing </a:t>
            </a:r>
            <a:r>
              <a:rPr lang="en-US" sz="1600" b="1" dirty="0">
                <a:latin typeface="Lato" panose="020F0502020204030203"/>
              </a:rPr>
              <a:t>(trim balance) </a:t>
            </a:r>
            <a:r>
              <a:rPr lang="en-US" sz="1600" dirty="0">
                <a:latin typeface="Lato" panose="020F0502020204030203"/>
              </a:rPr>
              <a:t>were performed on these machines, </a:t>
            </a:r>
            <a:r>
              <a:rPr lang="en-US" sz="1600" dirty="0">
                <a:latin typeface="Lato" panose="020F0502020204030203"/>
                <a:sym typeface="Helvetica"/>
              </a:rPr>
              <a:t>in collaboration with the customer's technicians</a:t>
            </a:r>
            <a:r>
              <a:rPr lang="en-US" sz="1600" dirty="0">
                <a:latin typeface="Lato" panose="020F0502020204030203"/>
              </a:rPr>
              <a:t>.</a:t>
            </a:r>
          </a:p>
          <a:p>
            <a:pPr lvl="1" indent="0" algn="just" defTabSz="457200">
              <a:defRPr sz="1600">
                <a:latin typeface="+mn-lt"/>
                <a:ea typeface="+mn-ea"/>
                <a:cs typeface="+mn-cs"/>
                <a:sym typeface="Helvetica"/>
              </a:defRPr>
            </a:pPr>
            <a:endParaRPr lang="it-IT" sz="1600" dirty="0">
              <a:latin typeface="Lato" panose="020F0502020204030203"/>
            </a:endParaRPr>
          </a:p>
          <a:p>
            <a:pPr lvl="1" indent="0" algn="just" defTabSz="457200">
              <a:defRPr sz="1600">
                <a:latin typeface="+mn-lt"/>
                <a:ea typeface="+mn-ea"/>
                <a:cs typeface="+mn-cs"/>
                <a:sym typeface="Helvetica"/>
              </a:defRPr>
            </a:pPr>
            <a:r>
              <a:rPr lang="en-US" sz="1600" dirty="0">
                <a:latin typeface="Lato" panose="020F0502020204030203"/>
              </a:rPr>
              <a:t>At the end of the activities, the vibration levels of the compression trains were widely below the alarm levels. </a:t>
            </a:r>
            <a:r>
              <a:rPr lang="en-US" sz="1600" b="1" dirty="0">
                <a:latin typeface="Lato" panose="020F0502020204030203"/>
              </a:rPr>
              <a:t>This made it possible to put all three units into normal production operating in safe conditions.</a:t>
            </a:r>
            <a:endParaRPr lang="it-IT" sz="1600" b="1" dirty="0">
              <a:latin typeface="Lato" panose="020F0502020204030203"/>
            </a:endParaRPr>
          </a:p>
        </p:txBody>
      </p:sp>
      <p:pic>
        <p:nvPicPr>
          <p:cNvPr id="7" name="Immagine 3">
            <a:extLst>
              <a:ext uri="{FF2B5EF4-FFF2-40B4-BE49-F238E27FC236}">
                <a16:creationId xmlns:a16="http://schemas.microsoft.com/office/drawing/2014/main" id="{67AB575F-4E22-4C65-9E2A-F560913CC79E}"/>
              </a:ext>
            </a:extLst>
          </p:cNvPr>
          <p:cNvPicPr>
            <a:picLocks noChangeAspect="1"/>
          </p:cNvPicPr>
          <p:nvPr/>
        </p:nvPicPr>
        <p:blipFill>
          <a:blip r:embed="rId6"/>
          <a:stretch>
            <a:fillRect/>
          </a:stretch>
        </p:blipFill>
        <p:spPr>
          <a:xfrm>
            <a:off x="1810113" y="5327716"/>
            <a:ext cx="1414989" cy="1210412"/>
          </a:xfrm>
          <a:prstGeom prst="rect">
            <a:avLst/>
          </a:prstGeom>
          <a:ln w="50800" cmpd="dbl">
            <a:noFill/>
          </a:ln>
        </p:spPr>
      </p:pic>
      <p:pic>
        <p:nvPicPr>
          <p:cNvPr id="8" name="Immagine 4">
            <a:extLst>
              <a:ext uri="{FF2B5EF4-FFF2-40B4-BE49-F238E27FC236}">
                <a16:creationId xmlns:a16="http://schemas.microsoft.com/office/drawing/2014/main" id="{0442585B-7E72-446A-9FA0-AD1A984D88D0}"/>
              </a:ext>
            </a:extLst>
          </p:cNvPr>
          <p:cNvPicPr>
            <a:picLocks noChangeAspect="1"/>
          </p:cNvPicPr>
          <p:nvPr/>
        </p:nvPicPr>
        <p:blipFill>
          <a:blip r:embed="rId7"/>
          <a:stretch>
            <a:fillRect/>
          </a:stretch>
        </p:blipFill>
        <p:spPr>
          <a:xfrm>
            <a:off x="4258488" y="5370768"/>
            <a:ext cx="2536627" cy="1053153"/>
          </a:xfrm>
          <a:prstGeom prst="rect">
            <a:avLst/>
          </a:prstGeom>
          <a:ln w="50800" cmpd="dbl">
            <a:noFill/>
          </a:ln>
        </p:spPr>
      </p:pic>
    </p:spTree>
    <p:extLst>
      <p:ext uri="{BB962C8B-B14F-4D97-AF65-F5344CB8AC3E}">
        <p14:creationId xmlns:p14="http://schemas.microsoft.com/office/powerpoint/2010/main" val="38931036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0C4B5A-A011-49FF-9206-50169F85E94E}"/>
              </a:ext>
            </a:extLst>
          </p:cNvPr>
          <p:cNvSpPr txBox="1"/>
          <p:nvPr/>
        </p:nvSpPr>
        <p:spPr>
          <a:xfrm>
            <a:off x="941033" y="3288030"/>
            <a:ext cx="9090734" cy="261608"/>
          </a:xfrm>
          <a:prstGeom prst="rect">
            <a:avLst/>
          </a:prstGeom>
          <a:noFill/>
          <a:ln w="1905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it-IT" sz="1100" b="1" i="0" u="none" strike="noStrike" cap="none" spc="0" normalizeH="0" baseline="0" dirty="0">
                <a:ln>
                  <a:noFill/>
                </a:ln>
                <a:solidFill>
                  <a:srgbClr val="000000"/>
                </a:solidFill>
                <a:effectLst/>
                <a:uFillTx/>
                <a:latin typeface="Lato" panose="020F0502020204030203"/>
                <a:cs typeface="Arial" panose="020B0604020202020204" pitchFamily="34" charset="0"/>
                <a:sym typeface="Montserrat SemiBold"/>
              </a:rPr>
              <a:t>PLANT DATA ACQUISITION SYSTEM (FROM DCS, PLANT PLC AND/OR MACHINE CONTROL SYSTEM)</a:t>
            </a:r>
            <a:endParaRPr kumimoji="0" lang="en-US" sz="1100" b="1" i="0" u="none" strike="noStrike" cap="none" spc="0" normalizeH="0" baseline="0" dirty="0">
              <a:ln>
                <a:noFill/>
              </a:ln>
              <a:solidFill>
                <a:srgbClr val="000000"/>
              </a:solidFill>
              <a:effectLst/>
              <a:uFillTx/>
              <a:latin typeface="Lato" panose="020F0502020204030203"/>
              <a:cs typeface="Arial" panose="020B0604020202020204" pitchFamily="34" charset="0"/>
              <a:sym typeface="Montserrat SemiBold"/>
            </a:endParaRPr>
          </a:p>
        </p:txBody>
      </p:sp>
      <p:pic>
        <p:nvPicPr>
          <p:cNvPr id="26" name="Picture 25">
            <a:extLst>
              <a:ext uri="{FF2B5EF4-FFF2-40B4-BE49-F238E27FC236}">
                <a16:creationId xmlns:a16="http://schemas.microsoft.com/office/drawing/2014/main" id="{78B895D1-C7B2-4B66-9A62-1377547E3449}"/>
              </a:ext>
            </a:extLst>
          </p:cNvPr>
          <p:cNvPicPr>
            <a:picLocks noChangeAspect="1"/>
          </p:cNvPicPr>
          <p:nvPr/>
        </p:nvPicPr>
        <p:blipFill rotWithShape="1">
          <a:blip r:embed="rId3"/>
          <a:srcRect l="-2540" t="-12103" r="-3253" b="-19343"/>
          <a:stretch/>
        </p:blipFill>
        <p:spPr>
          <a:xfrm>
            <a:off x="2155992" y="837982"/>
            <a:ext cx="7425349" cy="21682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Arrow: Bent-Up 8">
            <a:extLst>
              <a:ext uri="{FF2B5EF4-FFF2-40B4-BE49-F238E27FC236}">
                <a16:creationId xmlns:a16="http://schemas.microsoft.com/office/drawing/2014/main" id="{2E8F8267-29F7-2624-3C27-1D5A1E29520B}"/>
              </a:ext>
            </a:extLst>
          </p:cNvPr>
          <p:cNvSpPr/>
          <p:nvPr/>
        </p:nvSpPr>
        <p:spPr>
          <a:xfrm rot="5400000">
            <a:off x="574901" y="4090381"/>
            <a:ext cx="1649486" cy="756709"/>
          </a:xfrm>
          <a:prstGeom prst="bentUpArrow">
            <a:avLst/>
          </a:prstGeom>
          <a:solidFill>
            <a:schemeClr val="accent5">
              <a:lumOff val="44000"/>
            </a:schemeClr>
          </a:solidFill>
          <a:ln w="158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pic>
        <p:nvPicPr>
          <p:cNvPr id="12" name="Picture 11">
            <a:extLst>
              <a:ext uri="{FF2B5EF4-FFF2-40B4-BE49-F238E27FC236}">
                <a16:creationId xmlns:a16="http://schemas.microsoft.com/office/drawing/2014/main" id="{F64EBA64-74C4-25A0-EBC2-32C0CA63A77E}"/>
              </a:ext>
            </a:extLst>
          </p:cNvPr>
          <p:cNvPicPr>
            <a:picLocks noChangeAspect="1"/>
          </p:cNvPicPr>
          <p:nvPr/>
        </p:nvPicPr>
        <p:blipFill>
          <a:blip r:embed="rId4"/>
          <a:stretch>
            <a:fillRect/>
          </a:stretch>
        </p:blipFill>
        <p:spPr>
          <a:xfrm>
            <a:off x="1838427" y="4882511"/>
            <a:ext cx="1359058" cy="575838"/>
          </a:xfrm>
          <a:prstGeom prst="rect">
            <a:avLst/>
          </a:prstGeom>
        </p:spPr>
      </p:pic>
      <p:pic>
        <p:nvPicPr>
          <p:cNvPr id="18" name="Picture 17">
            <a:extLst>
              <a:ext uri="{FF2B5EF4-FFF2-40B4-BE49-F238E27FC236}">
                <a16:creationId xmlns:a16="http://schemas.microsoft.com/office/drawing/2014/main" id="{B1F991F6-A720-291E-A50A-E3647814E875}"/>
              </a:ext>
            </a:extLst>
          </p:cNvPr>
          <p:cNvPicPr>
            <a:picLocks noChangeAspect="1"/>
          </p:cNvPicPr>
          <p:nvPr/>
        </p:nvPicPr>
        <p:blipFill>
          <a:blip r:embed="rId5"/>
          <a:stretch>
            <a:fillRect/>
          </a:stretch>
        </p:blipFill>
        <p:spPr>
          <a:xfrm>
            <a:off x="4174059" y="4411548"/>
            <a:ext cx="3569486" cy="1517763"/>
          </a:xfrm>
          <a:prstGeom prst="rect">
            <a:avLst/>
          </a:prstGeom>
        </p:spPr>
      </p:pic>
      <p:sp>
        <p:nvSpPr>
          <p:cNvPr id="19" name="Arrow: Right 18">
            <a:extLst>
              <a:ext uri="{FF2B5EF4-FFF2-40B4-BE49-F238E27FC236}">
                <a16:creationId xmlns:a16="http://schemas.microsoft.com/office/drawing/2014/main" id="{12D56166-3963-B8D2-D58B-9E1184A58C1C}"/>
              </a:ext>
            </a:extLst>
          </p:cNvPr>
          <p:cNvSpPr/>
          <p:nvPr/>
        </p:nvSpPr>
        <p:spPr>
          <a:xfrm>
            <a:off x="3305048" y="4928798"/>
            <a:ext cx="697709" cy="339280"/>
          </a:xfrm>
          <a:prstGeom prst="rightArrow">
            <a:avLst/>
          </a:prstGeom>
          <a:solidFill>
            <a:schemeClr val="accent5">
              <a:lumOff val="44000"/>
            </a:schemeClr>
          </a:solidFill>
          <a:ln w="158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pic>
        <p:nvPicPr>
          <p:cNvPr id="22" name="Picture 21" descr="A room with rows of computer servers&#10;&#10;Description automatically generated with low confidence">
            <a:extLst>
              <a:ext uri="{FF2B5EF4-FFF2-40B4-BE49-F238E27FC236}">
                <a16:creationId xmlns:a16="http://schemas.microsoft.com/office/drawing/2014/main" id="{80F01ACC-003D-E6CC-FE78-10F2639F8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2623" y="4039394"/>
            <a:ext cx="2976631" cy="2083642"/>
          </a:xfrm>
          <a:prstGeom prst="rect">
            <a:avLst/>
          </a:prstGeom>
        </p:spPr>
      </p:pic>
      <p:sp>
        <p:nvSpPr>
          <p:cNvPr id="23" name="Arrow: Right 22">
            <a:extLst>
              <a:ext uri="{FF2B5EF4-FFF2-40B4-BE49-F238E27FC236}">
                <a16:creationId xmlns:a16="http://schemas.microsoft.com/office/drawing/2014/main" id="{7E400AF3-3734-339A-3CC1-569CC7F4895E}"/>
              </a:ext>
            </a:extLst>
          </p:cNvPr>
          <p:cNvSpPr/>
          <p:nvPr/>
        </p:nvSpPr>
        <p:spPr>
          <a:xfrm>
            <a:off x="7972389" y="4928509"/>
            <a:ext cx="697709" cy="339280"/>
          </a:xfrm>
          <a:prstGeom prst="rightArrow">
            <a:avLst/>
          </a:prstGeom>
          <a:solidFill>
            <a:schemeClr val="accent5">
              <a:lumOff val="44000"/>
            </a:schemeClr>
          </a:solidFill>
          <a:ln w="1905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
        <p:nvSpPr>
          <p:cNvPr id="33" name="TextBox 32">
            <a:extLst>
              <a:ext uri="{FF2B5EF4-FFF2-40B4-BE49-F238E27FC236}">
                <a16:creationId xmlns:a16="http://schemas.microsoft.com/office/drawing/2014/main" id="{0557EE3F-449C-A066-FD7E-79F4C418D982}"/>
              </a:ext>
            </a:extLst>
          </p:cNvPr>
          <p:cNvSpPr txBox="1"/>
          <p:nvPr/>
        </p:nvSpPr>
        <p:spPr>
          <a:xfrm>
            <a:off x="9363174" y="6170502"/>
            <a:ext cx="223179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1000" kern="1200" dirty="0">
                <a:solidFill>
                  <a:schemeClr val="tx1"/>
                </a:solidFill>
                <a:effectLst>
                  <a:outerShdw blurRad="38100" dist="38100" dir="2700000" algn="tl">
                    <a:srgbClr val="000000">
                      <a:alpha val="43137"/>
                    </a:srgbClr>
                  </a:outerShdw>
                </a:effectLst>
                <a:latin typeface="Lato" panose="020F0502020204030203"/>
                <a:cs typeface="Arial" panose="020B0604020202020204" pitchFamily="34" charset="0"/>
              </a:rPr>
              <a:t>DATA STORAGE SYSTEM</a:t>
            </a:r>
          </a:p>
          <a:p>
            <a:pPr algn="ctr"/>
            <a:r>
              <a:rPr lang="it-IT" sz="1000" kern="1200" dirty="0">
                <a:solidFill>
                  <a:schemeClr val="tx1"/>
                </a:solidFill>
                <a:effectLst>
                  <a:outerShdw blurRad="38100" dist="38100" dir="2700000" algn="tl">
                    <a:srgbClr val="000000">
                      <a:alpha val="43137"/>
                    </a:srgbClr>
                  </a:outerShdw>
                </a:effectLst>
                <a:latin typeface="Lato" panose="020F0502020204030203"/>
                <a:cs typeface="Arial" panose="020B0604020202020204" pitchFamily="34" charset="0"/>
              </a:rPr>
              <a:t>EXTERNAL SERVER - CLOUD</a:t>
            </a:r>
            <a:endParaRPr lang="it-IT" sz="1000" dirty="0">
              <a:latin typeface="Lato" panose="020F0502020204030203"/>
            </a:endParaRPr>
          </a:p>
        </p:txBody>
      </p:sp>
      <p:sp>
        <p:nvSpPr>
          <p:cNvPr id="36" name="TextBox 35">
            <a:extLst>
              <a:ext uri="{FF2B5EF4-FFF2-40B4-BE49-F238E27FC236}">
                <a16:creationId xmlns:a16="http://schemas.microsoft.com/office/drawing/2014/main" id="{39290F76-B1EA-9C97-5200-1AA5736B806F}"/>
              </a:ext>
            </a:extLst>
          </p:cNvPr>
          <p:cNvSpPr txBox="1"/>
          <p:nvPr/>
        </p:nvSpPr>
        <p:spPr>
          <a:xfrm>
            <a:off x="1453977" y="4408063"/>
            <a:ext cx="223179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1000" kern="1200" dirty="0">
                <a:solidFill>
                  <a:schemeClr val="tx1"/>
                </a:solidFill>
                <a:effectLst>
                  <a:outerShdw blurRad="38100" dist="38100" dir="2700000" algn="tl">
                    <a:srgbClr val="000000">
                      <a:alpha val="43137"/>
                    </a:srgbClr>
                  </a:outerShdw>
                </a:effectLst>
                <a:latin typeface="Lato" panose="020F0502020204030203"/>
                <a:cs typeface="Arial" panose="020B0604020202020204" pitchFamily="34" charset="0"/>
              </a:rPr>
              <a:t>ON SITE DATA ACQUISITION</a:t>
            </a:r>
            <a:endParaRPr lang="it-IT" sz="1000" dirty="0">
              <a:latin typeface="Lato" panose="020F0502020204030203"/>
            </a:endParaRPr>
          </a:p>
        </p:txBody>
      </p:sp>
      <p:sp>
        <p:nvSpPr>
          <p:cNvPr id="37" name="TextBox 36">
            <a:extLst>
              <a:ext uri="{FF2B5EF4-FFF2-40B4-BE49-F238E27FC236}">
                <a16:creationId xmlns:a16="http://schemas.microsoft.com/office/drawing/2014/main" id="{3B21EE90-68BE-4C5E-3580-07AC3E4F932A}"/>
              </a:ext>
            </a:extLst>
          </p:cNvPr>
          <p:cNvSpPr txBox="1"/>
          <p:nvPr/>
        </p:nvSpPr>
        <p:spPr>
          <a:xfrm>
            <a:off x="4842904" y="6247446"/>
            <a:ext cx="223179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1000" kern="1200">
                <a:solidFill>
                  <a:schemeClr val="tx1"/>
                </a:solidFill>
                <a:effectLst>
                  <a:outerShdw blurRad="38100" dist="38100" dir="2700000" algn="tl">
                    <a:srgbClr val="000000">
                      <a:alpha val="43137"/>
                    </a:srgbClr>
                  </a:outerShdw>
                </a:effectLst>
                <a:latin typeface="Lato" panose="020F0502020204030203"/>
                <a:cs typeface="Arial" panose="020B0604020202020204" pitchFamily="34" charset="0"/>
              </a:defRPr>
            </a:lvl1pPr>
          </a:lstStyle>
          <a:p>
            <a:r>
              <a:rPr lang="it-IT" dirty="0"/>
              <a:t>DATA TRANSMISSION</a:t>
            </a:r>
          </a:p>
        </p:txBody>
      </p:sp>
      <p:sp>
        <p:nvSpPr>
          <p:cNvPr id="14" name="TextBox 6">
            <a:extLst>
              <a:ext uri="{FF2B5EF4-FFF2-40B4-BE49-F238E27FC236}">
                <a16:creationId xmlns:a16="http://schemas.microsoft.com/office/drawing/2014/main" id="{B477F019-1231-472B-A742-9B26CF54F7CB}"/>
              </a:ext>
            </a:extLst>
          </p:cNvPr>
          <p:cNvSpPr txBox="1"/>
          <p:nvPr/>
        </p:nvSpPr>
        <p:spPr>
          <a:xfrm>
            <a:off x="4002757" y="156295"/>
            <a:ext cx="491986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3200"/>
              </a:lnSpc>
              <a:defRPr sz="2400">
                <a:solidFill>
                  <a:schemeClr val="accent1">
                    <a:lumOff val="-8431"/>
                  </a:schemeClr>
                </a:solidFill>
                <a:effectLst>
                  <a:outerShdw blurRad="38100" dist="38100" dir="2700000" algn="tl">
                    <a:srgbClr val="000000">
                      <a:alpha val="43137"/>
                    </a:srgbClr>
                  </a:outerShdw>
                </a:effectLst>
                <a:latin typeface="Lato" panose="020F0502020204030203"/>
                <a:ea typeface="Lato"/>
                <a:cs typeface="Lato"/>
              </a:defRPr>
            </a:lvl1pPr>
          </a:lstStyle>
          <a:p>
            <a:r>
              <a:rPr lang="it-IT" sz="3200" dirty="0"/>
              <a:t>Remote service overview</a:t>
            </a:r>
            <a:endParaRPr sz="3200" dirty="0"/>
          </a:p>
        </p:txBody>
      </p:sp>
      <p:sp>
        <p:nvSpPr>
          <p:cNvPr id="16" name="Rectangle 22">
            <a:extLst>
              <a:ext uri="{FF2B5EF4-FFF2-40B4-BE49-F238E27FC236}">
                <a16:creationId xmlns:a16="http://schemas.microsoft.com/office/drawing/2014/main" id="{E1C43ADF-865C-4532-9912-63D05FB37682}"/>
              </a:ext>
            </a:extLst>
          </p:cNvPr>
          <p:cNvSpPr/>
          <p:nvPr/>
        </p:nvSpPr>
        <p:spPr>
          <a:xfrm>
            <a:off x="0" y="6592823"/>
            <a:ext cx="12192000" cy="300987"/>
          </a:xfrm>
          <a:prstGeom prst="rect">
            <a:avLst/>
          </a:prstGeom>
          <a:blipFill>
            <a:blip r:embed="rId7"/>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83249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1FBC631-B30A-C2B4-A2CD-59A0F004467E}"/>
              </a:ext>
            </a:extLst>
          </p:cNvPr>
          <p:cNvSpPr/>
          <p:nvPr/>
        </p:nvSpPr>
        <p:spPr>
          <a:xfrm>
            <a:off x="8571525" y="2270036"/>
            <a:ext cx="2480228" cy="2658533"/>
          </a:xfrm>
          <a:prstGeom prst="rect">
            <a:avLst/>
          </a:prstGeom>
          <a:solidFill>
            <a:schemeClr val="accent5">
              <a:lumOff val="44000"/>
            </a:schemeClr>
          </a:solidFill>
          <a:ln w="25400" cap="rnd">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
        <p:nvSpPr>
          <p:cNvPr id="33" name="Rectangle 32">
            <a:extLst>
              <a:ext uri="{FF2B5EF4-FFF2-40B4-BE49-F238E27FC236}">
                <a16:creationId xmlns:a16="http://schemas.microsoft.com/office/drawing/2014/main" id="{9834939E-4E13-1102-7289-402B1A6CE6A1}"/>
              </a:ext>
            </a:extLst>
          </p:cNvPr>
          <p:cNvSpPr/>
          <p:nvPr/>
        </p:nvSpPr>
        <p:spPr>
          <a:xfrm>
            <a:off x="5595923" y="847389"/>
            <a:ext cx="2480228" cy="2658533"/>
          </a:xfrm>
          <a:prstGeom prst="rect">
            <a:avLst/>
          </a:prstGeom>
          <a:solidFill>
            <a:schemeClr val="accent5">
              <a:lumOff val="44000"/>
            </a:schemeClr>
          </a:solidFill>
          <a:ln w="25400" cap="rnd">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
        <p:nvSpPr>
          <p:cNvPr id="25" name="CasellaDiTesto 1">
            <a:extLst>
              <a:ext uri="{FF2B5EF4-FFF2-40B4-BE49-F238E27FC236}">
                <a16:creationId xmlns:a16="http://schemas.microsoft.com/office/drawing/2014/main" id="{C69B0356-708E-451B-B65B-7DC44748809F}"/>
              </a:ext>
            </a:extLst>
          </p:cNvPr>
          <p:cNvSpPr txBox="1"/>
          <p:nvPr/>
        </p:nvSpPr>
        <p:spPr>
          <a:xfrm>
            <a:off x="8784024" y="2462567"/>
            <a:ext cx="2055230" cy="2139047"/>
          </a:xfrm>
          <a:prstGeom prst="rect">
            <a:avLst/>
          </a:prstGeom>
          <a:noFill/>
        </p:spPr>
        <p:txBody>
          <a:bodyPr wrap="square" rtlCol="0">
            <a:spAutoFit/>
          </a:bodyPr>
          <a:lstStyle/>
          <a:p>
            <a:pPr algn="just"/>
            <a:endParaRPr lang="en-US" sz="500" dirty="0">
              <a:latin typeface="Lato" panose="020F0502020204030203"/>
              <a:cs typeface="Arial" panose="020B0604020202020204" pitchFamily="34" charset="0"/>
            </a:endParaRPr>
          </a:p>
          <a:p>
            <a:pPr marL="171450" indent="-171450" algn="just">
              <a:spcAft>
                <a:spcPts val="1200"/>
              </a:spcAft>
              <a:buFont typeface="Arial" panose="020B0604020202020204" pitchFamily="34" charset="0"/>
              <a:buChar char="•"/>
            </a:pPr>
            <a:r>
              <a:rPr lang="en-US" sz="1200" dirty="0">
                <a:latin typeface="Lato" panose="020F0502020204030203"/>
                <a:cs typeface="Arial" panose="020B0604020202020204" pitchFamily="34" charset="0"/>
              </a:rPr>
              <a:t>On Site Data Acquisition installation</a:t>
            </a:r>
          </a:p>
          <a:p>
            <a:pPr marL="171450" indent="-171450" algn="just">
              <a:spcAft>
                <a:spcPts val="1200"/>
              </a:spcAft>
              <a:buFont typeface="Arial" panose="020B0604020202020204" pitchFamily="34" charset="0"/>
              <a:buChar char="•"/>
            </a:pPr>
            <a:r>
              <a:rPr lang="en-US" sz="1200" dirty="0">
                <a:latin typeface="Lato" panose="020F0502020204030203"/>
                <a:cs typeface="Arial" panose="020B0604020202020204" pitchFamily="34" charset="0"/>
              </a:rPr>
              <a:t>IT solution definition and application for data transmission</a:t>
            </a:r>
          </a:p>
          <a:p>
            <a:pPr marL="171450" indent="-171450" algn="just">
              <a:spcAft>
                <a:spcPts val="1200"/>
              </a:spcAft>
              <a:buFont typeface="Arial" panose="020B0604020202020204" pitchFamily="34" charset="0"/>
              <a:buChar char="•"/>
            </a:pPr>
            <a:r>
              <a:rPr lang="en-US" sz="1200" dirty="0">
                <a:latin typeface="Lato" panose="020F0502020204030203"/>
                <a:cs typeface="Arial" panose="020B0604020202020204" pitchFamily="34" charset="0"/>
              </a:rPr>
              <a:t>IT system maintenance and acquisition data quality monitoring (L2 Help Desk)</a:t>
            </a:r>
          </a:p>
        </p:txBody>
      </p:sp>
      <p:pic>
        <p:nvPicPr>
          <p:cNvPr id="7" name="Picture 6" descr="A room with rows of computer servers&#10;&#10;Description automatically generated with low confidence">
            <a:extLst>
              <a:ext uri="{FF2B5EF4-FFF2-40B4-BE49-F238E27FC236}">
                <a16:creationId xmlns:a16="http://schemas.microsoft.com/office/drawing/2014/main" id="{08DA4E93-2BB2-414C-8765-0F58588BB1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826" y="951904"/>
            <a:ext cx="2976631" cy="2083642"/>
          </a:xfrm>
          <a:prstGeom prst="rect">
            <a:avLst/>
          </a:prstGeom>
        </p:spPr>
      </p:pic>
      <p:sp>
        <p:nvSpPr>
          <p:cNvPr id="9" name="TextBox 8">
            <a:extLst>
              <a:ext uri="{FF2B5EF4-FFF2-40B4-BE49-F238E27FC236}">
                <a16:creationId xmlns:a16="http://schemas.microsoft.com/office/drawing/2014/main" id="{706BF26B-FF34-4E98-87EF-3B7DC4396404}"/>
              </a:ext>
            </a:extLst>
          </p:cNvPr>
          <p:cNvSpPr txBox="1"/>
          <p:nvPr/>
        </p:nvSpPr>
        <p:spPr>
          <a:xfrm>
            <a:off x="1668559" y="424300"/>
            <a:ext cx="223179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it-IT" sz="1000" kern="1200" dirty="0">
                <a:solidFill>
                  <a:schemeClr val="tx1"/>
                </a:solidFill>
                <a:effectLst>
                  <a:outerShdw blurRad="38100" dist="38100" dir="2700000" algn="tl">
                    <a:srgbClr val="000000">
                      <a:alpha val="43137"/>
                    </a:srgbClr>
                  </a:outerShdw>
                </a:effectLst>
                <a:latin typeface="Lato" panose="020F0502020204030203"/>
                <a:cs typeface="Arial" panose="020B0604020202020204" pitchFamily="34" charset="0"/>
              </a:rPr>
              <a:t>DATA STORAGE SYSTEM</a:t>
            </a:r>
          </a:p>
          <a:p>
            <a:pPr algn="ctr"/>
            <a:r>
              <a:rPr lang="it-IT" sz="1000" kern="1200" dirty="0">
                <a:solidFill>
                  <a:schemeClr val="tx1"/>
                </a:solidFill>
                <a:effectLst>
                  <a:outerShdw blurRad="38100" dist="38100" dir="2700000" algn="tl">
                    <a:srgbClr val="000000">
                      <a:alpha val="43137"/>
                    </a:srgbClr>
                  </a:outerShdw>
                </a:effectLst>
                <a:latin typeface="Lato" panose="020F0502020204030203"/>
                <a:cs typeface="Arial" panose="020B0604020202020204" pitchFamily="34" charset="0"/>
              </a:rPr>
              <a:t>EXTERNAL SERVER - CLOUD</a:t>
            </a:r>
            <a:endParaRPr lang="it-IT" sz="1000" dirty="0">
              <a:latin typeface="Lato" panose="020F0502020204030203"/>
            </a:endParaRPr>
          </a:p>
        </p:txBody>
      </p:sp>
      <p:sp>
        <p:nvSpPr>
          <p:cNvPr id="21" name="Rectangle 20">
            <a:extLst>
              <a:ext uri="{FF2B5EF4-FFF2-40B4-BE49-F238E27FC236}">
                <a16:creationId xmlns:a16="http://schemas.microsoft.com/office/drawing/2014/main" id="{F18C8B98-1622-A323-116F-1F9B5FCE152D}"/>
              </a:ext>
            </a:extLst>
          </p:cNvPr>
          <p:cNvSpPr/>
          <p:nvPr/>
        </p:nvSpPr>
        <p:spPr>
          <a:xfrm>
            <a:off x="3226497" y="3686455"/>
            <a:ext cx="4851400" cy="2658533"/>
          </a:xfrm>
          <a:prstGeom prst="rect">
            <a:avLst/>
          </a:prstGeom>
          <a:solidFill>
            <a:schemeClr val="accent5">
              <a:lumOff val="44000"/>
            </a:schemeClr>
          </a:solidFill>
          <a:ln w="25400" cap="rnd">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
        <p:nvSpPr>
          <p:cNvPr id="10" name="CasellaDiTesto 1">
            <a:extLst>
              <a:ext uri="{FF2B5EF4-FFF2-40B4-BE49-F238E27FC236}">
                <a16:creationId xmlns:a16="http://schemas.microsoft.com/office/drawing/2014/main" id="{7554EC26-2327-0F0C-053E-A709B9BFF78B}"/>
              </a:ext>
            </a:extLst>
          </p:cNvPr>
          <p:cNvSpPr txBox="1"/>
          <p:nvPr/>
        </p:nvSpPr>
        <p:spPr>
          <a:xfrm>
            <a:off x="5660987" y="907139"/>
            <a:ext cx="2163890" cy="2477601"/>
          </a:xfrm>
          <a:prstGeom prst="rect">
            <a:avLst/>
          </a:prstGeom>
          <a:noFill/>
        </p:spPr>
        <p:txBody>
          <a:bodyPr wrap="square" rtlCol="0">
            <a:spAutoFit/>
          </a:bodyPr>
          <a:lstStyle/>
          <a:p>
            <a:pPr algn="ctr"/>
            <a:endParaRPr lang="en-US" sz="500" dirty="0">
              <a:latin typeface="Lato" panose="020F0502020204030203"/>
              <a:cs typeface="Arial" panose="020B0604020202020204" pitchFamily="34" charset="0"/>
            </a:endParaRPr>
          </a:p>
          <a:p>
            <a:pPr marL="171450" lvl="1" indent="-171450">
              <a:spcAft>
                <a:spcPts val="1200"/>
              </a:spcAft>
              <a:buFont typeface="Arial" panose="020B0604020202020204" pitchFamily="34" charset="0"/>
              <a:buChar char="•"/>
            </a:pPr>
            <a:r>
              <a:rPr lang="en-US" sz="1200" dirty="0">
                <a:latin typeface="Lato" panose="020F0502020204030203"/>
                <a:cs typeface="Arial" panose="020B0604020202020204" pitchFamily="34" charset="0"/>
              </a:rPr>
              <a:t>Information on KPIs at fixed intervals</a:t>
            </a:r>
          </a:p>
          <a:p>
            <a:pPr marL="171450" lvl="1" indent="-171450">
              <a:spcAft>
                <a:spcPts val="1200"/>
              </a:spcAft>
              <a:buFont typeface="Arial" panose="020B0604020202020204" pitchFamily="34" charset="0"/>
              <a:buChar char="•"/>
            </a:pPr>
            <a:r>
              <a:rPr lang="en-US" sz="1200" dirty="0">
                <a:latin typeface="Lato" panose="020F0502020204030203"/>
                <a:cs typeface="Arial" panose="020B0604020202020204" pitchFamily="34" charset="0"/>
              </a:rPr>
              <a:t>Machine / Plant performance calculation</a:t>
            </a:r>
          </a:p>
          <a:p>
            <a:pPr marL="171450" lvl="1" indent="-171450">
              <a:spcAft>
                <a:spcPts val="1200"/>
              </a:spcAft>
              <a:buFont typeface="Arial" panose="020B0604020202020204" pitchFamily="34" charset="0"/>
              <a:buChar char="•"/>
            </a:pPr>
            <a:r>
              <a:rPr lang="en-US" sz="1200" dirty="0">
                <a:latin typeface="Lato" panose="020F0502020204030203"/>
                <a:cs typeface="Arial" panose="020B0604020202020204" pitchFamily="34" charset="0"/>
              </a:rPr>
              <a:t>Period report regarding the machine/plant status, performances and maintenance management</a:t>
            </a:r>
          </a:p>
          <a:p>
            <a:pPr marL="171450" lvl="1" indent="-171450">
              <a:spcAft>
                <a:spcPts val="1200"/>
              </a:spcAft>
              <a:buFont typeface="Arial" panose="020B0604020202020204" pitchFamily="34" charset="0"/>
              <a:buChar char="•"/>
            </a:pPr>
            <a:r>
              <a:rPr lang="en-US" sz="1200" dirty="0">
                <a:latin typeface="Lato" panose="020F0502020204030203"/>
                <a:cs typeface="Arial" panose="020B0604020202020204" pitchFamily="34" charset="0"/>
              </a:rPr>
              <a:t>Investigations for complex cases</a:t>
            </a:r>
            <a:endParaRPr lang="it-IT" sz="1200" dirty="0">
              <a:latin typeface="Lato" panose="020F0502020204030203"/>
              <a:cs typeface="Arial" panose="020B0604020202020204" pitchFamily="34" charset="0"/>
            </a:endParaRPr>
          </a:p>
        </p:txBody>
      </p:sp>
      <p:pic>
        <p:nvPicPr>
          <p:cNvPr id="12" name="Picture 11">
            <a:extLst>
              <a:ext uri="{FF2B5EF4-FFF2-40B4-BE49-F238E27FC236}">
                <a16:creationId xmlns:a16="http://schemas.microsoft.com/office/drawing/2014/main" id="{FCFB9D0A-761A-312D-419B-AE7B86B27F46}"/>
              </a:ext>
            </a:extLst>
          </p:cNvPr>
          <p:cNvPicPr>
            <a:picLocks noChangeAspect="1"/>
          </p:cNvPicPr>
          <p:nvPr/>
        </p:nvPicPr>
        <p:blipFill>
          <a:blip r:embed="rId4"/>
          <a:stretch>
            <a:fillRect/>
          </a:stretch>
        </p:blipFill>
        <p:spPr>
          <a:xfrm>
            <a:off x="3375752" y="3820997"/>
            <a:ext cx="3238781" cy="1120237"/>
          </a:xfrm>
          <a:prstGeom prst="rect">
            <a:avLst/>
          </a:prstGeom>
        </p:spPr>
      </p:pic>
      <p:sp>
        <p:nvSpPr>
          <p:cNvPr id="14" name="TextBox 13">
            <a:extLst>
              <a:ext uri="{FF2B5EF4-FFF2-40B4-BE49-F238E27FC236}">
                <a16:creationId xmlns:a16="http://schemas.microsoft.com/office/drawing/2014/main" id="{B14658E3-74DE-F1FB-8C37-D87DFE95F678}"/>
              </a:ext>
            </a:extLst>
          </p:cNvPr>
          <p:cNvSpPr txBox="1"/>
          <p:nvPr/>
        </p:nvSpPr>
        <p:spPr>
          <a:xfrm>
            <a:off x="4340997" y="6326455"/>
            <a:ext cx="276860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b="1" u="sng" dirty="0">
                <a:latin typeface="Lato" panose="020F0502020204030203"/>
                <a:cs typeface="Arial" panose="020B0604020202020204" pitchFamily="34" charset="0"/>
              </a:rPr>
              <a:t>PLANT DATA MONITORING &amp; ANALYSIS </a:t>
            </a:r>
            <a:endParaRPr lang="it-IT" sz="1000" dirty="0">
              <a:latin typeface="Lato" panose="020F0502020204030203"/>
            </a:endParaRPr>
          </a:p>
        </p:txBody>
      </p:sp>
      <p:sp>
        <p:nvSpPr>
          <p:cNvPr id="15" name="Arrow: Bent-Up 14">
            <a:extLst>
              <a:ext uri="{FF2B5EF4-FFF2-40B4-BE49-F238E27FC236}">
                <a16:creationId xmlns:a16="http://schemas.microsoft.com/office/drawing/2014/main" id="{07F1BFB6-1EAD-EA17-E376-81FFDD62B7F4}"/>
              </a:ext>
            </a:extLst>
          </p:cNvPr>
          <p:cNvSpPr/>
          <p:nvPr/>
        </p:nvSpPr>
        <p:spPr>
          <a:xfrm rot="5400000">
            <a:off x="1751196" y="3885789"/>
            <a:ext cx="2138242" cy="757565"/>
          </a:xfrm>
          <a:prstGeom prst="bentUpArrow">
            <a:avLst>
              <a:gd name="adj1" fmla="val 25000"/>
              <a:gd name="adj2" fmla="val 25000"/>
              <a:gd name="adj3" fmla="val 25415"/>
            </a:avLst>
          </a:prstGeom>
          <a:solidFill>
            <a:schemeClr val="accent5">
              <a:lumOff val="44000"/>
            </a:schemeClr>
          </a:solidFill>
          <a:ln w="158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
        <p:nvSpPr>
          <p:cNvPr id="17" name="TextBox 16">
            <a:extLst>
              <a:ext uri="{FF2B5EF4-FFF2-40B4-BE49-F238E27FC236}">
                <a16:creationId xmlns:a16="http://schemas.microsoft.com/office/drawing/2014/main" id="{99EA4D7C-188D-7ABD-19A6-177E970707D4}"/>
              </a:ext>
            </a:extLst>
          </p:cNvPr>
          <p:cNvSpPr txBox="1"/>
          <p:nvPr/>
        </p:nvSpPr>
        <p:spPr>
          <a:xfrm>
            <a:off x="3375752" y="5093204"/>
            <a:ext cx="3238781" cy="12234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1050" dirty="0">
                <a:solidFill>
                  <a:schemeClr val="tx1"/>
                </a:solidFill>
                <a:effectLst/>
                <a:latin typeface="Lato" panose="020F0502020204030203"/>
                <a:ea typeface="Calibri" panose="020F0502020204030204" pitchFamily="34" charset="0"/>
                <a:cs typeface="Arial" panose="020B0604020202020204" pitchFamily="34" charset="0"/>
              </a:rPr>
              <a:t>Specialized technicians, using adaptive tools, supervise remotely the processes assuring a cover of 365 day per years.</a:t>
            </a:r>
          </a:p>
          <a:p>
            <a:pPr algn="just"/>
            <a:endParaRPr lang="en-US" sz="1050" dirty="0">
              <a:solidFill>
                <a:schemeClr val="tx1"/>
              </a:solidFill>
              <a:latin typeface="Lato" panose="020F0502020204030203"/>
              <a:ea typeface="Calibri" panose="020F0502020204030204" pitchFamily="34" charset="0"/>
              <a:cs typeface="Arial" panose="020B0604020202020204" pitchFamily="34" charset="0"/>
            </a:endParaRPr>
          </a:p>
          <a:p>
            <a:pPr marL="171450" indent="-171450" algn="just">
              <a:buFont typeface="Arial" panose="020B0604020202020204" pitchFamily="34" charset="0"/>
              <a:buChar char="•"/>
            </a:pPr>
            <a:r>
              <a:rPr lang="en-US" sz="1050" dirty="0">
                <a:solidFill>
                  <a:schemeClr val="tx1"/>
                </a:solidFill>
                <a:latin typeface="Lato" panose="020F0502020204030203"/>
                <a:cs typeface="Arial" panose="020B0604020202020204" pitchFamily="34" charset="0"/>
              </a:rPr>
              <a:t>On-line machine data and anomalies analysis</a:t>
            </a:r>
          </a:p>
          <a:p>
            <a:pPr marL="171450" indent="-171450" algn="just">
              <a:buFont typeface="Arial" panose="020B0604020202020204" pitchFamily="34" charset="0"/>
              <a:buChar char="•"/>
            </a:pPr>
            <a:r>
              <a:rPr lang="en-US" sz="1050" dirty="0">
                <a:solidFill>
                  <a:schemeClr val="tx1"/>
                </a:solidFill>
                <a:latin typeface="Lato" panose="020F0502020204030203"/>
                <a:cs typeface="Arial" panose="020B0604020202020204" pitchFamily="34" charset="0"/>
              </a:rPr>
              <a:t>Notifications sending to the Customers after diagnostic rule activation. </a:t>
            </a:r>
          </a:p>
        </p:txBody>
      </p:sp>
      <p:sp>
        <p:nvSpPr>
          <p:cNvPr id="19" name="TextBox 18">
            <a:extLst>
              <a:ext uri="{FF2B5EF4-FFF2-40B4-BE49-F238E27FC236}">
                <a16:creationId xmlns:a16="http://schemas.microsoft.com/office/drawing/2014/main" id="{5CC8866E-2264-4EBC-ACAB-3D861D9B4BA9}"/>
              </a:ext>
            </a:extLst>
          </p:cNvPr>
          <p:cNvSpPr txBox="1"/>
          <p:nvPr/>
        </p:nvSpPr>
        <p:spPr>
          <a:xfrm>
            <a:off x="6671684" y="3806350"/>
            <a:ext cx="1369672" cy="18697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1050" b="1" u="sng" dirty="0">
                <a:effectLst/>
                <a:latin typeface="Lato" panose="020F0502020204030203"/>
                <a:ea typeface="Calibri" panose="020F0502020204030204" pitchFamily="34" charset="0"/>
                <a:cs typeface="Arial" panose="020B0604020202020204" pitchFamily="34" charset="0"/>
              </a:rPr>
              <a:t>The target is:</a:t>
            </a:r>
          </a:p>
          <a:p>
            <a:pPr algn="just"/>
            <a:endParaRPr lang="it-IT" sz="600" b="1" dirty="0">
              <a:effectLst/>
              <a:latin typeface="Lato" panose="020F0502020204030203"/>
              <a:ea typeface="Calibri" panose="020F0502020204030204" pitchFamily="34" charset="0"/>
              <a:cs typeface="Arial" panose="020B0604020202020204" pitchFamily="34" charset="0"/>
            </a:endParaRPr>
          </a:p>
          <a:p>
            <a:pPr marL="171450" lvl="0" indent="-171450" algn="just">
              <a:buFont typeface="Arial" panose="020B0604020202020204" pitchFamily="34" charset="0"/>
              <a:buChar char="•"/>
            </a:pPr>
            <a:r>
              <a:rPr lang="en-US" sz="1050" dirty="0">
                <a:effectLst/>
                <a:latin typeface="Lato" panose="020F0502020204030203"/>
                <a:ea typeface="Calibri" panose="020F0502020204030204" pitchFamily="34" charset="0"/>
                <a:cs typeface="Arial" panose="020B0604020202020204" pitchFamily="34" charset="0"/>
              </a:rPr>
              <a:t>Detecting hidden malfunctions.</a:t>
            </a:r>
            <a:endParaRPr lang="it-IT" sz="1050" dirty="0">
              <a:effectLst/>
              <a:latin typeface="Lato" panose="020F0502020204030203"/>
              <a:ea typeface="Calibri" panose="020F0502020204030204" pitchFamily="34" charset="0"/>
              <a:cs typeface="Arial" panose="020B0604020202020204" pitchFamily="34" charset="0"/>
            </a:endParaRPr>
          </a:p>
          <a:p>
            <a:pPr marL="171450" lvl="0" indent="-171450" algn="just">
              <a:buFont typeface="Arial" panose="020B0604020202020204" pitchFamily="34" charset="0"/>
              <a:buChar char="•"/>
            </a:pPr>
            <a:r>
              <a:rPr lang="en-US" sz="1050" dirty="0">
                <a:effectLst/>
                <a:latin typeface="Lato" panose="020F0502020204030203"/>
                <a:ea typeface="Calibri" panose="020F0502020204030204" pitchFamily="34" charset="0"/>
                <a:cs typeface="Arial" panose="020B0604020202020204" pitchFamily="34" charset="0"/>
              </a:rPr>
              <a:t>Prevent alarms events in early time.</a:t>
            </a:r>
            <a:endParaRPr lang="it-IT" sz="1050" dirty="0">
              <a:effectLst/>
              <a:latin typeface="Lato" panose="020F0502020204030203"/>
              <a:ea typeface="Calibri" panose="020F0502020204030204" pitchFamily="34" charset="0"/>
              <a:cs typeface="Arial" panose="020B0604020202020204" pitchFamily="34" charset="0"/>
            </a:endParaRPr>
          </a:p>
          <a:p>
            <a:pPr marL="171450" lvl="0" indent="-171450" algn="just">
              <a:buFont typeface="Arial" panose="020B0604020202020204" pitchFamily="34" charset="0"/>
              <a:buChar char="•"/>
            </a:pPr>
            <a:r>
              <a:rPr lang="en-US" sz="1050" dirty="0">
                <a:effectLst/>
                <a:latin typeface="Lato" panose="020F0502020204030203"/>
                <a:ea typeface="Calibri" panose="020F0502020204030204" pitchFamily="34" charset="0"/>
                <a:cs typeface="Arial" panose="020B0604020202020204" pitchFamily="34" charset="0"/>
              </a:rPr>
              <a:t>Reporting in short time to the customers</a:t>
            </a:r>
            <a:endParaRPr lang="it-IT" sz="1050" dirty="0">
              <a:effectLst/>
              <a:latin typeface="Lato" panose="020F0502020204030203"/>
              <a:ea typeface="Calibri" panose="020F0502020204030204" pitchFamily="34" charset="0"/>
              <a:cs typeface="Arial" panose="020B0604020202020204" pitchFamily="34" charset="0"/>
            </a:endParaRPr>
          </a:p>
        </p:txBody>
      </p:sp>
      <p:sp>
        <p:nvSpPr>
          <p:cNvPr id="22" name="Arrow: Right 21">
            <a:extLst>
              <a:ext uri="{FF2B5EF4-FFF2-40B4-BE49-F238E27FC236}">
                <a16:creationId xmlns:a16="http://schemas.microsoft.com/office/drawing/2014/main" id="{BC93B0F6-C639-F656-F4E9-9097A0A64685}"/>
              </a:ext>
            </a:extLst>
          </p:cNvPr>
          <p:cNvSpPr/>
          <p:nvPr/>
        </p:nvSpPr>
        <p:spPr>
          <a:xfrm>
            <a:off x="4438931" y="1979879"/>
            <a:ext cx="1162582" cy="339280"/>
          </a:xfrm>
          <a:prstGeom prst="rightArrow">
            <a:avLst/>
          </a:prstGeom>
          <a:solidFill>
            <a:schemeClr val="accent5">
              <a:lumOff val="44000"/>
            </a:schemeClr>
          </a:solidFill>
          <a:ln w="158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it-IT"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endParaRPr>
          </a:p>
        </p:txBody>
      </p:sp>
      <p:sp>
        <p:nvSpPr>
          <p:cNvPr id="27" name="TextBox 26">
            <a:extLst>
              <a:ext uri="{FF2B5EF4-FFF2-40B4-BE49-F238E27FC236}">
                <a16:creationId xmlns:a16="http://schemas.microsoft.com/office/drawing/2014/main" id="{0F6D2A96-3D16-2B0D-65F7-9223DDE26C6B}"/>
              </a:ext>
            </a:extLst>
          </p:cNvPr>
          <p:cNvSpPr txBox="1"/>
          <p:nvPr/>
        </p:nvSpPr>
        <p:spPr>
          <a:xfrm>
            <a:off x="5733070" y="574018"/>
            <a:ext cx="2259203"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b="1" u="sng" dirty="0">
                <a:latin typeface="Lato" panose="020F0502020204030203"/>
                <a:cs typeface="Arial" panose="020B0604020202020204" pitchFamily="34" charset="0"/>
              </a:rPr>
              <a:t>DATA MANAGEMENT SERVICES</a:t>
            </a:r>
          </a:p>
        </p:txBody>
      </p:sp>
      <p:sp>
        <p:nvSpPr>
          <p:cNvPr id="35" name="TextBox 34">
            <a:extLst>
              <a:ext uri="{FF2B5EF4-FFF2-40B4-BE49-F238E27FC236}">
                <a16:creationId xmlns:a16="http://schemas.microsoft.com/office/drawing/2014/main" id="{3AF4DAB8-35D9-DFB3-14BD-3A56F8E88FD5}"/>
              </a:ext>
            </a:extLst>
          </p:cNvPr>
          <p:cNvSpPr txBox="1"/>
          <p:nvPr/>
        </p:nvSpPr>
        <p:spPr>
          <a:xfrm>
            <a:off x="9167674" y="2014726"/>
            <a:ext cx="1287931"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000" b="1" u="sng" dirty="0">
                <a:latin typeface="Lato" panose="020F0502020204030203"/>
                <a:cs typeface="Arial" panose="020B0604020202020204" pitchFamily="34" charset="0"/>
              </a:rPr>
              <a:t>IT SERVICES</a:t>
            </a:r>
          </a:p>
        </p:txBody>
      </p:sp>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5"/>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3B1BA342-74F3-453D-BAD7-24AF2C45FCF6}"/>
              </a:ext>
            </a:extLst>
          </p:cNvPr>
          <p:cNvSpPr txBox="1"/>
          <p:nvPr/>
        </p:nvSpPr>
        <p:spPr>
          <a:xfrm>
            <a:off x="4002757" y="156295"/>
            <a:ext cx="5164917"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ts val="3200"/>
              </a:lnSpc>
              <a:defRPr sz="2400">
                <a:solidFill>
                  <a:schemeClr val="accent1">
                    <a:lumOff val="-8431"/>
                  </a:schemeClr>
                </a:solidFill>
                <a:effectLst>
                  <a:outerShdw blurRad="38100" dist="38100" dir="2700000" algn="tl">
                    <a:srgbClr val="000000">
                      <a:alpha val="43137"/>
                    </a:srgbClr>
                  </a:outerShdw>
                </a:effectLst>
                <a:latin typeface="Lato" panose="020F0502020204030203"/>
                <a:ea typeface="Lato"/>
                <a:cs typeface="Lato"/>
              </a:defRPr>
            </a:lvl1pPr>
          </a:lstStyle>
          <a:p>
            <a:r>
              <a:rPr lang="it-IT" sz="3200" dirty="0"/>
              <a:t>Remote service overview</a:t>
            </a:r>
            <a:endParaRPr sz="3200" dirty="0"/>
          </a:p>
        </p:txBody>
      </p:sp>
    </p:spTree>
    <p:extLst>
      <p:ext uri="{BB962C8B-B14F-4D97-AF65-F5344CB8AC3E}">
        <p14:creationId xmlns:p14="http://schemas.microsoft.com/office/powerpoint/2010/main" val="320746678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Performance Assessment</a:t>
            </a:r>
          </a:p>
        </p:txBody>
      </p:sp>
      <p:graphicFrame>
        <p:nvGraphicFramePr>
          <p:cNvPr id="5" name="Diagram 4">
            <a:extLst>
              <a:ext uri="{FF2B5EF4-FFF2-40B4-BE49-F238E27FC236}">
                <a16:creationId xmlns:a16="http://schemas.microsoft.com/office/drawing/2014/main" id="{3741E7A2-7780-472B-98C0-8F7661180949}"/>
              </a:ext>
            </a:extLst>
          </p:cNvPr>
          <p:cNvGraphicFramePr/>
          <p:nvPr>
            <p:extLst>
              <p:ext uri="{D42A27DB-BD31-4B8C-83A1-F6EECF244321}">
                <p14:modId xmlns:p14="http://schemas.microsoft.com/office/powerpoint/2010/main" val="3204169553"/>
              </p:ext>
            </p:extLst>
          </p:nvPr>
        </p:nvGraphicFramePr>
        <p:xfrm>
          <a:off x="2324443" y="1855473"/>
          <a:ext cx="6731544" cy="385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asellaDiTesto 4">
            <a:extLst>
              <a:ext uri="{FF2B5EF4-FFF2-40B4-BE49-F238E27FC236}">
                <a16:creationId xmlns:a16="http://schemas.microsoft.com/office/drawing/2014/main" id="{F56C1AE1-56DA-4AE9-8386-1833DAA8F501}"/>
              </a:ext>
            </a:extLst>
          </p:cNvPr>
          <p:cNvSpPr txBox="1"/>
          <p:nvPr/>
        </p:nvSpPr>
        <p:spPr>
          <a:xfrm>
            <a:off x="14055" y="450914"/>
            <a:ext cx="12039600" cy="130805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0" algn="just" defTabSz="457200" hangingPunct="1">
              <a:defRPr sz="1200">
                <a:latin typeface="Lato"/>
                <a:ea typeface="Lato"/>
                <a:cs typeface="Lato"/>
                <a:sym typeface="Lato"/>
              </a:defRPr>
            </a:pPr>
            <a:r>
              <a:rPr lang="en-US" sz="2000" kern="1200" dirty="0">
                <a:latin typeface="Lato" panose="020F0502020204030203"/>
                <a:ea typeface="Lato"/>
                <a:cs typeface="Lato"/>
                <a:sym typeface="Lato"/>
              </a:rPr>
              <a:t>The machine data (pressures, temperatures, flow rates,...) are the basis for the machine performance calculation and evaluation.</a:t>
            </a:r>
            <a:endParaRPr kumimoji="0" lang="en-US" sz="2000" b="0" i="0" u="none" strike="noStrike" kern="1200" cap="none" spc="0" normalizeH="0" baseline="0" noProof="0" dirty="0">
              <a:ln>
                <a:noFill/>
              </a:ln>
              <a:solidFill>
                <a:srgbClr val="000000"/>
              </a:solidFill>
              <a:effectLst/>
              <a:uLnTx/>
              <a:uFillTx/>
              <a:latin typeface="Lato" panose="020F0502020204030203"/>
              <a:ea typeface="Lato"/>
              <a:cs typeface="Lato"/>
              <a:sym typeface="Lato"/>
            </a:endParaRPr>
          </a:p>
        </p:txBody>
      </p:sp>
    </p:spTree>
    <p:extLst>
      <p:ext uri="{BB962C8B-B14F-4D97-AF65-F5344CB8AC3E}">
        <p14:creationId xmlns:p14="http://schemas.microsoft.com/office/powerpoint/2010/main" val="292167811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Performance Assessment</a:t>
            </a:r>
          </a:p>
        </p:txBody>
      </p:sp>
      <p:graphicFrame>
        <p:nvGraphicFramePr>
          <p:cNvPr id="5" name="Diagram 4">
            <a:extLst>
              <a:ext uri="{FF2B5EF4-FFF2-40B4-BE49-F238E27FC236}">
                <a16:creationId xmlns:a16="http://schemas.microsoft.com/office/drawing/2014/main" id="{3741E7A2-7780-472B-98C0-8F7661180949}"/>
              </a:ext>
            </a:extLst>
          </p:cNvPr>
          <p:cNvGraphicFramePr/>
          <p:nvPr>
            <p:extLst>
              <p:ext uri="{D42A27DB-BD31-4B8C-83A1-F6EECF244321}">
                <p14:modId xmlns:p14="http://schemas.microsoft.com/office/powerpoint/2010/main" val="3252677142"/>
              </p:ext>
            </p:extLst>
          </p:nvPr>
        </p:nvGraphicFramePr>
        <p:xfrm>
          <a:off x="1942702" y="1624653"/>
          <a:ext cx="1856940" cy="385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3">
            <a:extLst>
              <a:ext uri="{FF2B5EF4-FFF2-40B4-BE49-F238E27FC236}">
                <a16:creationId xmlns:a16="http://schemas.microsoft.com/office/drawing/2014/main" id="{EE26165C-CE92-47A1-ABC8-087D367184C5}"/>
              </a:ext>
            </a:extLst>
          </p:cNvPr>
          <p:cNvSpPr txBox="1">
            <a:spLocks noChangeArrowheads="1"/>
          </p:cNvSpPr>
          <p:nvPr/>
        </p:nvSpPr>
        <p:spPr bwMode="auto">
          <a:xfrm>
            <a:off x="5494260" y="1884063"/>
            <a:ext cx="5641975" cy="509588"/>
          </a:xfrm>
          <a:prstGeom prst="rect">
            <a:avLst/>
          </a:prstGeom>
          <a:noFill/>
          <a:effectLst>
            <a:outerShdw blurRad="50800" dist="50800" dir="5400000" algn="ctr" rotWithShape="0">
              <a:schemeClr val="bg1">
                <a:lumMod val="65000"/>
              </a:scheme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70000"/>
              </a:lnSpc>
              <a:spcBef>
                <a:spcPts val="600"/>
              </a:spcBef>
              <a:buFont typeface="Arial"/>
              <a:buNone/>
              <a:defRPr/>
            </a:pPr>
            <a:r>
              <a:rPr lang="it-IT" altLang="it-IT" sz="1800" b="1" dirty="0">
                <a:solidFill>
                  <a:srgbClr val="0000CC"/>
                </a:solidFill>
                <a:latin typeface="Lato" panose="020F0502020204030203"/>
                <a:cs typeface="Arial" panose="020B0604020202020204" pitchFamily="34" charset="0"/>
              </a:rPr>
              <a:t>DELIVERED / ABSORBED POWER</a:t>
            </a:r>
          </a:p>
        </p:txBody>
      </p:sp>
      <p:sp>
        <p:nvSpPr>
          <p:cNvPr id="8" name="Rectangle 3">
            <a:extLst>
              <a:ext uri="{FF2B5EF4-FFF2-40B4-BE49-F238E27FC236}">
                <a16:creationId xmlns:a16="http://schemas.microsoft.com/office/drawing/2014/main" id="{B36C1735-445D-48AD-9A83-84445C4AF4C7}"/>
              </a:ext>
            </a:extLst>
          </p:cNvPr>
          <p:cNvSpPr txBox="1">
            <a:spLocks noChangeArrowheads="1"/>
          </p:cNvSpPr>
          <p:nvPr/>
        </p:nvSpPr>
        <p:spPr bwMode="auto">
          <a:xfrm>
            <a:off x="5494260" y="2755978"/>
            <a:ext cx="4611688" cy="511175"/>
          </a:xfrm>
          <a:prstGeom prst="rect">
            <a:avLst/>
          </a:prstGeom>
          <a:noFill/>
          <a:effectLst>
            <a:outerShdw blurRad="50800" dist="50800" dir="5400000" algn="ctr" rotWithShape="0">
              <a:schemeClr val="bg1">
                <a:lumMod val="65000"/>
              </a:schemeClr>
            </a:outerShdw>
          </a:effectLst>
        </p:spPr>
        <p:txBody>
          <a:bodyPr/>
          <a:lstStyle>
            <a:defPPr>
              <a:defRPr lang="it-IT"/>
            </a:defPPr>
            <a:lvl1pPr indent="0">
              <a:lnSpc>
                <a:spcPct val="170000"/>
              </a:lnSpc>
              <a:spcBef>
                <a:spcPts val="600"/>
              </a:spcBef>
              <a:buFont typeface="Arial"/>
              <a:buNone/>
              <a:defRPr sz="1600" b="1">
                <a:solidFill>
                  <a:srgbClr val="0000CC"/>
                </a:solidFill>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defRPr/>
            </a:pPr>
            <a:r>
              <a:rPr lang="it-IT" altLang="it-IT" sz="1800" dirty="0">
                <a:latin typeface="Lato" panose="020F0502020204030203"/>
                <a:ea typeface="Arial Unicode MS" panose="020B0604020202020204" pitchFamily="34" charset="-128"/>
              </a:rPr>
              <a:t>EFFICIENCY/ HEAT RATE</a:t>
            </a:r>
          </a:p>
          <a:p>
            <a:pPr>
              <a:defRPr/>
            </a:pPr>
            <a:endParaRPr lang="it-IT" altLang="it-IT" sz="1800" dirty="0">
              <a:latin typeface="Lato" panose="020F0502020204030203"/>
              <a:ea typeface="Arial Unicode MS" panose="020B0604020202020204" pitchFamily="34" charset="-128"/>
            </a:endParaRPr>
          </a:p>
        </p:txBody>
      </p:sp>
      <p:sp>
        <p:nvSpPr>
          <p:cNvPr id="9" name="Rectangle 3">
            <a:extLst>
              <a:ext uri="{FF2B5EF4-FFF2-40B4-BE49-F238E27FC236}">
                <a16:creationId xmlns:a16="http://schemas.microsoft.com/office/drawing/2014/main" id="{A1C041F7-CBF6-4E29-8822-23652E3EB6CD}"/>
              </a:ext>
            </a:extLst>
          </p:cNvPr>
          <p:cNvSpPr txBox="1">
            <a:spLocks noChangeArrowheads="1"/>
          </p:cNvSpPr>
          <p:nvPr/>
        </p:nvSpPr>
        <p:spPr bwMode="auto">
          <a:xfrm>
            <a:off x="5508548" y="3622753"/>
            <a:ext cx="5400675" cy="511175"/>
          </a:xfrm>
          <a:prstGeom prst="rect">
            <a:avLst/>
          </a:prstGeom>
          <a:noFill/>
          <a:effectLst>
            <a:outerShdw blurRad="50800" dist="50800" dir="5400000" algn="ctr" rotWithShape="0">
              <a:schemeClr val="bg1">
                <a:lumMod val="65000"/>
              </a:schemeClr>
            </a:outerShdw>
          </a:effectLst>
        </p:spPr>
        <p:txBody>
          <a:bodyPr/>
          <a:lstStyle>
            <a:defPPr>
              <a:defRPr lang="it-IT"/>
            </a:defPPr>
            <a:lvl1pPr indent="0">
              <a:lnSpc>
                <a:spcPct val="170000"/>
              </a:lnSpc>
              <a:spcBef>
                <a:spcPts val="600"/>
              </a:spcBef>
              <a:buFont typeface="Arial"/>
              <a:buNone/>
              <a:defRPr sz="1600" b="1">
                <a:solidFill>
                  <a:srgbClr val="0000CC"/>
                </a:solidFill>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defRPr/>
            </a:pPr>
            <a:r>
              <a:rPr lang="pt-BR" altLang="it-IT" sz="1800" dirty="0">
                <a:latin typeface="Lato" panose="020F0502020204030203"/>
                <a:ea typeface="Arial Unicode MS" panose="020B0604020202020204" pitchFamily="34" charset="-128"/>
              </a:rPr>
              <a:t>STEAM / FUEL CONSUMPTION  </a:t>
            </a:r>
            <a:endParaRPr lang="it-IT" altLang="it-IT" sz="1800" dirty="0">
              <a:latin typeface="Lato" panose="020F0502020204030203"/>
              <a:ea typeface="Arial Unicode MS" panose="020B0604020202020204" pitchFamily="34" charset="-128"/>
            </a:endParaRPr>
          </a:p>
        </p:txBody>
      </p:sp>
      <p:sp>
        <p:nvSpPr>
          <p:cNvPr id="10" name="Rectangle 3">
            <a:extLst>
              <a:ext uri="{FF2B5EF4-FFF2-40B4-BE49-F238E27FC236}">
                <a16:creationId xmlns:a16="http://schemas.microsoft.com/office/drawing/2014/main" id="{4AAF57D4-EFC8-473F-8D20-CF70688B9523}"/>
              </a:ext>
            </a:extLst>
          </p:cNvPr>
          <p:cNvSpPr txBox="1">
            <a:spLocks noChangeArrowheads="1"/>
          </p:cNvSpPr>
          <p:nvPr/>
        </p:nvSpPr>
        <p:spPr bwMode="auto">
          <a:xfrm>
            <a:off x="5522835" y="4530803"/>
            <a:ext cx="2117725" cy="509588"/>
          </a:xfrm>
          <a:prstGeom prst="rect">
            <a:avLst/>
          </a:prstGeom>
          <a:noFill/>
          <a:effectLst>
            <a:outerShdw blurRad="50800" dist="50800" dir="5400000" algn="ctr" rotWithShape="0">
              <a:schemeClr val="bg1">
                <a:lumMod val="65000"/>
              </a:schemeClr>
            </a:outerShdw>
          </a:effectLst>
        </p:spPr>
        <p:txBody>
          <a:bodyPr/>
          <a:lstStyle>
            <a:defPPr>
              <a:defRPr lang="it-IT"/>
            </a:defPPr>
            <a:lvl1pPr indent="0">
              <a:lnSpc>
                <a:spcPct val="170000"/>
              </a:lnSpc>
              <a:spcBef>
                <a:spcPts val="600"/>
              </a:spcBef>
              <a:buFont typeface="Arial"/>
              <a:buNone/>
              <a:defRPr sz="1600" b="1">
                <a:solidFill>
                  <a:srgbClr val="0000CC"/>
                </a:solidFill>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defRPr/>
            </a:pPr>
            <a:r>
              <a:rPr lang="it-IT" altLang="it-IT" sz="1800" dirty="0">
                <a:latin typeface="Lato" panose="020F0502020204030203"/>
                <a:ea typeface="Arial Unicode MS" panose="020B0604020202020204" pitchFamily="34" charset="-128"/>
              </a:rPr>
              <a:t>EMISSION</a:t>
            </a:r>
          </a:p>
        </p:txBody>
      </p:sp>
      <p:sp>
        <p:nvSpPr>
          <p:cNvPr id="11" name="AutoShape 9">
            <a:extLst>
              <a:ext uri="{FF2B5EF4-FFF2-40B4-BE49-F238E27FC236}">
                <a16:creationId xmlns:a16="http://schemas.microsoft.com/office/drawing/2014/main" id="{AB472A26-E0F1-4B9A-8EA1-9312E0A3A1B4}"/>
              </a:ext>
            </a:extLst>
          </p:cNvPr>
          <p:cNvSpPr>
            <a:spLocks noChangeArrowheads="1"/>
          </p:cNvSpPr>
          <p:nvPr/>
        </p:nvSpPr>
        <p:spPr bwMode="auto">
          <a:xfrm rot="10800000" flipH="1">
            <a:off x="4052810" y="2713236"/>
            <a:ext cx="1281113"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
        <p:nvSpPr>
          <p:cNvPr id="12" name="AutoShape 9">
            <a:extLst>
              <a:ext uri="{FF2B5EF4-FFF2-40B4-BE49-F238E27FC236}">
                <a16:creationId xmlns:a16="http://schemas.microsoft.com/office/drawing/2014/main" id="{D1BA4F08-A4F5-43BB-A1F8-F12E5E89B016}"/>
              </a:ext>
            </a:extLst>
          </p:cNvPr>
          <p:cNvSpPr>
            <a:spLocks noChangeArrowheads="1"/>
          </p:cNvSpPr>
          <p:nvPr/>
        </p:nvSpPr>
        <p:spPr bwMode="auto">
          <a:xfrm rot="10800000" flipH="1">
            <a:off x="4048048" y="4492823"/>
            <a:ext cx="1281112"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
        <p:nvSpPr>
          <p:cNvPr id="13" name="AutoShape 9">
            <a:extLst>
              <a:ext uri="{FF2B5EF4-FFF2-40B4-BE49-F238E27FC236}">
                <a16:creationId xmlns:a16="http://schemas.microsoft.com/office/drawing/2014/main" id="{92602D67-4457-4F5F-968E-EFE999209667}"/>
              </a:ext>
            </a:extLst>
          </p:cNvPr>
          <p:cNvSpPr>
            <a:spLocks noChangeArrowheads="1"/>
          </p:cNvSpPr>
          <p:nvPr/>
        </p:nvSpPr>
        <p:spPr bwMode="auto">
          <a:xfrm rot="10800000" flipH="1">
            <a:off x="4048048" y="3613348"/>
            <a:ext cx="1281112"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
        <p:nvSpPr>
          <p:cNvPr id="14" name="AutoShape 9">
            <a:extLst>
              <a:ext uri="{FF2B5EF4-FFF2-40B4-BE49-F238E27FC236}">
                <a16:creationId xmlns:a16="http://schemas.microsoft.com/office/drawing/2014/main" id="{AD9B03AB-42C7-4090-ABE3-D0FCA7E5C8A8}"/>
              </a:ext>
            </a:extLst>
          </p:cNvPr>
          <p:cNvSpPr>
            <a:spLocks noChangeArrowheads="1"/>
          </p:cNvSpPr>
          <p:nvPr/>
        </p:nvSpPr>
        <p:spPr bwMode="auto">
          <a:xfrm rot="10800000" flipH="1">
            <a:off x="4052810" y="1857573"/>
            <a:ext cx="1281113"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962597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Performance Assessment</a:t>
            </a:r>
          </a:p>
        </p:txBody>
      </p:sp>
      <p:graphicFrame>
        <p:nvGraphicFramePr>
          <p:cNvPr id="5" name="Diagram 4">
            <a:extLst>
              <a:ext uri="{FF2B5EF4-FFF2-40B4-BE49-F238E27FC236}">
                <a16:creationId xmlns:a16="http://schemas.microsoft.com/office/drawing/2014/main" id="{3741E7A2-7780-472B-98C0-8F7661180949}"/>
              </a:ext>
            </a:extLst>
          </p:cNvPr>
          <p:cNvGraphicFramePr/>
          <p:nvPr>
            <p:extLst>
              <p:ext uri="{D42A27DB-BD31-4B8C-83A1-F6EECF244321}">
                <p14:modId xmlns:p14="http://schemas.microsoft.com/office/powerpoint/2010/main" val="566185199"/>
              </p:ext>
            </p:extLst>
          </p:nvPr>
        </p:nvGraphicFramePr>
        <p:xfrm>
          <a:off x="1614228" y="1518118"/>
          <a:ext cx="1856940" cy="385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AutoShape 9">
            <a:extLst>
              <a:ext uri="{FF2B5EF4-FFF2-40B4-BE49-F238E27FC236}">
                <a16:creationId xmlns:a16="http://schemas.microsoft.com/office/drawing/2014/main" id="{AB472A26-E0F1-4B9A-8EA1-9312E0A3A1B4}"/>
              </a:ext>
            </a:extLst>
          </p:cNvPr>
          <p:cNvSpPr>
            <a:spLocks noChangeArrowheads="1"/>
          </p:cNvSpPr>
          <p:nvPr/>
        </p:nvSpPr>
        <p:spPr bwMode="auto">
          <a:xfrm rot="10800000" flipH="1">
            <a:off x="3677347" y="2715561"/>
            <a:ext cx="1281113"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
        <p:nvSpPr>
          <p:cNvPr id="12" name="AutoShape 9">
            <a:extLst>
              <a:ext uri="{FF2B5EF4-FFF2-40B4-BE49-F238E27FC236}">
                <a16:creationId xmlns:a16="http://schemas.microsoft.com/office/drawing/2014/main" id="{D1BA4F08-A4F5-43BB-A1F8-F12E5E89B016}"/>
              </a:ext>
            </a:extLst>
          </p:cNvPr>
          <p:cNvSpPr>
            <a:spLocks noChangeArrowheads="1"/>
          </p:cNvSpPr>
          <p:nvPr/>
        </p:nvSpPr>
        <p:spPr bwMode="auto">
          <a:xfrm rot="10800000" flipH="1">
            <a:off x="3677348" y="4308132"/>
            <a:ext cx="1281112"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grpSp>
        <p:nvGrpSpPr>
          <p:cNvPr id="15" name="Group 14">
            <a:extLst>
              <a:ext uri="{FF2B5EF4-FFF2-40B4-BE49-F238E27FC236}">
                <a16:creationId xmlns:a16="http://schemas.microsoft.com/office/drawing/2014/main" id="{674249DB-7BBA-49D4-A741-CFE7CEA60A5B}"/>
              </a:ext>
            </a:extLst>
          </p:cNvPr>
          <p:cNvGrpSpPr/>
          <p:nvPr/>
        </p:nvGrpSpPr>
        <p:grpSpPr>
          <a:xfrm>
            <a:off x="1766656" y="2649442"/>
            <a:ext cx="1552966" cy="1093585"/>
            <a:chOff x="2511181" y="1157257"/>
            <a:chExt cx="1709181" cy="1161962"/>
          </a:xfrm>
        </p:grpSpPr>
        <p:sp>
          <p:nvSpPr>
            <p:cNvPr id="19" name="Rectangle: Rounded Corners 18">
              <a:extLst>
                <a:ext uri="{FF2B5EF4-FFF2-40B4-BE49-F238E27FC236}">
                  <a16:creationId xmlns:a16="http://schemas.microsoft.com/office/drawing/2014/main" id="{BB1E7DC5-1C10-4532-BF18-4AE1447FD9A5}"/>
                </a:ext>
              </a:extLst>
            </p:cNvPr>
            <p:cNvSpPr/>
            <p:nvPr/>
          </p:nvSpPr>
          <p:spPr>
            <a:xfrm>
              <a:off x="2511181" y="1157257"/>
              <a:ext cx="1709181" cy="1161962"/>
            </a:xfrm>
            <a:prstGeom prst="roundRect">
              <a:avLst>
                <a:gd name="adj" fmla="val 10000"/>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1082D654-D20F-4E6B-A57D-72978EF35579}"/>
                </a:ext>
              </a:extLst>
            </p:cNvPr>
            <p:cNvSpPr txBox="1"/>
            <p:nvPr/>
          </p:nvSpPr>
          <p:spPr>
            <a:xfrm>
              <a:off x="2545214" y="1191290"/>
              <a:ext cx="1641115" cy="1093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bg1"/>
                  </a:solidFill>
                  <a:latin typeface="Lato" panose="020F0502020204030203"/>
                  <a:cs typeface="Arial" panose="020B0604020202020204" pitchFamily="34" charset="0"/>
                </a:rPr>
                <a:t>Comparison to the expected / design performances</a:t>
              </a:r>
              <a:endParaRPr lang="en-US" sz="1600" b="1" kern="1200" dirty="0">
                <a:solidFill>
                  <a:schemeClr val="bg1"/>
                </a:solidFill>
                <a:latin typeface="Lato" panose="020F0502020204030203"/>
              </a:endParaRPr>
            </a:p>
          </p:txBody>
        </p:sp>
      </p:grpSp>
      <p:grpSp>
        <p:nvGrpSpPr>
          <p:cNvPr id="16" name="Group 15">
            <a:extLst>
              <a:ext uri="{FF2B5EF4-FFF2-40B4-BE49-F238E27FC236}">
                <a16:creationId xmlns:a16="http://schemas.microsoft.com/office/drawing/2014/main" id="{37227091-3B20-4DEA-9B4C-2FE1C6470F60}"/>
              </a:ext>
            </a:extLst>
          </p:cNvPr>
          <p:cNvGrpSpPr/>
          <p:nvPr/>
        </p:nvGrpSpPr>
        <p:grpSpPr>
          <a:xfrm>
            <a:off x="1766656" y="3990168"/>
            <a:ext cx="1552966" cy="1093585"/>
            <a:chOff x="2511181" y="2497983"/>
            <a:chExt cx="1709181" cy="1161962"/>
          </a:xfrm>
        </p:grpSpPr>
        <p:sp>
          <p:nvSpPr>
            <p:cNvPr id="17" name="Rectangle: Rounded Corners 16">
              <a:extLst>
                <a:ext uri="{FF2B5EF4-FFF2-40B4-BE49-F238E27FC236}">
                  <a16:creationId xmlns:a16="http://schemas.microsoft.com/office/drawing/2014/main" id="{C4F03A37-5372-47E4-8F66-FE4DE092B784}"/>
                </a:ext>
              </a:extLst>
            </p:cNvPr>
            <p:cNvSpPr/>
            <p:nvPr/>
          </p:nvSpPr>
          <p:spPr>
            <a:xfrm>
              <a:off x="2511181" y="2497983"/>
              <a:ext cx="1709181" cy="1161962"/>
            </a:xfrm>
            <a:prstGeom prst="roundRect">
              <a:avLst>
                <a:gd name="adj" fmla="val 10000"/>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Rectangle: Rounded Corners 6">
              <a:extLst>
                <a:ext uri="{FF2B5EF4-FFF2-40B4-BE49-F238E27FC236}">
                  <a16:creationId xmlns:a16="http://schemas.microsoft.com/office/drawing/2014/main" id="{20E69876-F8CA-4C65-8BB6-38C0F3BF0880}"/>
                </a:ext>
              </a:extLst>
            </p:cNvPr>
            <p:cNvSpPr txBox="1"/>
            <p:nvPr/>
          </p:nvSpPr>
          <p:spPr>
            <a:xfrm>
              <a:off x="2545214" y="2532016"/>
              <a:ext cx="1641115" cy="1093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altLang="en-US" sz="1600" b="1" kern="1200" dirty="0">
                  <a:solidFill>
                    <a:schemeClr val="bg1"/>
                  </a:solidFill>
                  <a:latin typeface="Lato" panose="020F0502020204030203"/>
                  <a:cs typeface="Arial" panose="020B0604020202020204" pitchFamily="34" charset="0"/>
                </a:rPr>
                <a:t>Parameters trend analysis</a:t>
              </a:r>
              <a:endParaRPr lang="en-US" sz="1600" b="1" kern="1200" dirty="0">
                <a:solidFill>
                  <a:schemeClr val="bg1"/>
                </a:solidFill>
                <a:latin typeface="Lato" panose="020F0502020204030203"/>
              </a:endParaRPr>
            </a:p>
          </p:txBody>
        </p:sp>
      </p:grpSp>
      <p:pic>
        <p:nvPicPr>
          <p:cNvPr id="22" name="Picture 7">
            <a:extLst>
              <a:ext uri="{FF2B5EF4-FFF2-40B4-BE49-F238E27FC236}">
                <a16:creationId xmlns:a16="http://schemas.microsoft.com/office/drawing/2014/main" id="{DD054DF8-406A-4C55-9F4E-42F92D2E43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4639" y="4042152"/>
            <a:ext cx="5174136" cy="1820502"/>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2CC4A1C-93E2-45A8-926C-705BC63F3BA0}"/>
              </a:ext>
            </a:extLst>
          </p:cNvPr>
          <p:cNvPicPr>
            <a:picLocks noChangeAspect="1"/>
          </p:cNvPicPr>
          <p:nvPr/>
        </p:nvPicPr>
        <p:blipFill>
          <a:blip r:embed="rId10"/>
          <a:stretch>
            <a:fillRect/>
          </a:stretch>
        </p:blipFill>
        <p:spPr>
          <a:xfrm>
            <a:off x="5164638" y="995346"/>
            <a:ext cx="3271195" cy="2825719"/>
          </a:xfrm>
          <a:prstGeom prst="rect">
            <a:avLst/>
          </a:prstGeom>
          <a:noFill/>
          <a:ln w="6350">
            <a:solidFill>
              <a:schemeClr val="tx1"/>
            </a:solidFill>
            <a:miter lim="800000"/>
            <a:headEnd/>
            <a:tailEnd/>
          </a:ln>
          <a:effectLst/>
        </p:spPr>
      </p:pic>
    </p:spTree>
    <p:extLst>
      <p:ext uri="{BB962C8B-B14F-4D97-AF65-F5344CB8AC3E}">
        <p14:creationId xmlns:p14="http://schemas.microsoft.com/office/powerpoint/2010/main" val="37319211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Performance Assessment</a:t>
            </a:r>
          </a:p>
        </p:txBody>
      </p:sp>
      <p:graphicFrame>
        <p:nvGraphicFramePr>
          <p:cNvPr id="5" name="Diagram 4">
            <a:extLst>
              <a:ext uri="{FF2B5EF4-FFF2-40B4-BE49-F238E27FC236}">
                <a16:creationId xmlns:a16="http://schemas.microsoft.com/office/drawing/2014/main" id="{3741E7A2-7780-472B-98C0-8F7661180949}"/>
              </a:ext>
            </a:extLst>
          </p:cNvPr>
          <p:cNvGraphicFramePr/>
          <p:nvPr>
            <p:extLst>
              <p:ext uri="{D42A27DB-BD31-4B8C-83A1-F6EECF244321}">
                <p14:modId xmlns:p14="http://schemas.microsoft.com/office/powerpoint/2010/main" val="1352502513"/>
              </p:ext>
            </p:extLst>
          </p:nvPr>
        </p:nvGraphicFramePr>
        <p:xfrm>
          <a:off x="1614228" y="1047602"/>
          <a:ext cx="1856940" cy="3853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AutoShape 9">
            <a:extLst>
              <a:ext uri="{FF2B5EF4-FFF2-40B4-BE49-F238E27FC236}">
                <a16:creationId xmlns:a16="http://schemas.microsoft.com/office/drawing/2014/main" id="{AB472A26-E0F1-4B9A-8EA1-9312E0A3A1B4}"/>
              </a:ext>
            </a:extLst>
          </p:cNvPr>
          <p:cNvSpPr>
            <a:spLocks noChangeArrowheads="1"/>
          </p:cNvSpPr>
          <p:nvPr/>
        </p:nvSpPr>
        <p:spPr bwMode="auto">
          <a:xfrm rot="10800000" flipH="1">
            <a:off x="3677347" y="2245045"/>
            <a:ext cx="1281113"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
        <p:nvSpPr>
          <p:cNvPr id="12" name="AutoShape 9">
            <a:extLst>
              <a:ext uri="{FF2B5EF4-FFF2-40B4-BE49-F238E27FC236}">
                <a16:creationId xmlns:a16="http://schemas.microsoft.com/office/drawing/2014/main" id="{D1BA4F08-A4F5-43BB-A1F8-F12E5E89B016}"/>
              </a:ext>
            </a:extLst>
          </p:cNvPr>
          <p:cNvSpPr>
            <a:spLocks noChangeArrowheads="1"/>
          </p:cNvSpPr>
          <p:nvPr/>
        </p:nvSpPr>
        <p:spPr bwMode="auto">
          <a:xfrm rot="10800000" flipH="1">
            <a:off x="3677348" y="3837616"/>
            <a:ext cx="1281112" cy="695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grpSp>
        <p:nvGrpSpPr>
          <p:cNvPr id="24" name="Group 23">
            <a:extLst>
              <a:ext uri="{FF2B5EF4-FFF2-40B4-BE49-F238E27FC236}">
                <a16:creationId xmlns:a16="http://schemas.microsoft.com/office/drawing/2014/main" id="{30901C7D-87D1-45C6-A282-C6936B319640}"/>
              </a:ext>
            </a:extLst>
          </p:cNvPr>
          <p:cNvGrpSpPr/>
          <p:nvPr/>
        </p:nvGrpSpPr>
        <p:grpSpPr>
          <a:xfrm>
            <a:off x="1766656" y="2312185"/>
            <a:ext cx="1571098" cy="1038364"/>
            <a:chOff x="4807893" y="1157257"/>
            <a:chExt cx="1709181" cy="1161962"/>
          </a:xfrm>
        </p:grpSpPr>
        <p:sp>
          <p:nvSpPr>
            <p:cNvPr id="28" name="Rectangle: Rounded Corners 27">
              <a:extLst>
                <a:ext uri="{FF2B5EF4-FFF2-40B4-BE49-F238E27FC236}">
                  <a16:creationId xmlns:a16="http://schemas.microsoft.com/office/drawing/2014/main" id="{F9996C2B-918D-4AA6-A0E5-2D8E28D00345}"/>
                </a:ext>
              </a:extLst>
            </p:cNvPr>
            <p:cNvSpPr/>
            <p:nvPr/>
          </p:nvSpPr>
          <p:spPr>
            <a:xfrm>
              <a:off x="4807893" y="1157257"/>
              <a:ext cx="1709181" cy="1161962"/>
            </a:xfrm>
            <a:prstGeom prst="roundRect">
              <a:avLst>
                <a:gd name="adj" fmla="val 10000"/>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564F68C6-7281-4717-9247-5971854109B1}"/>
                </a:ext>
              </a:extLst>
            </p:cNvPr>
            <p:cNvSpPr txBox="1"/>
            <p:nvPr/>
          </p:nvSpPr>
          <p:spPr>
            <a:xfrm>
              <a:off x="4841926" y="1191290"/>
              <a:ext cx="1641115" cy="1093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Lato" panose="020F0502020204030203"/>
                </a:rPr>
                <a:t>Production / Process parameter enhancement</a:t>
              </a:r>
              <a:endParaRPr lang="en-US" sz="1600" b="1" kern="1200" dirty="0">
                <a:latin typeface="Lato" panose="020F0502020204030203"/>
              </a:endParaRPr>
            </a:p>
          </p:txBody>
        </p:sp>
      </p:grpSp>
      <p:grpSp>
        <p:nvGrpSpPr>
          <p:cNvPr id="25" name="Group 24">
            <a:extLst>
              <a:ext uri="{FF2B5EF4-FFF2-40B4-BE49-F238E27FC236}">
                <a16:creationId xmlns:a16="http://schemas.microsoft.com/office/drawing/2014/main" id="{17EEF4AF-B424-473A-BCE2-B544D256B286}"/>
              </a:ext>
            </a:extLst>
          </p:cNvPr>
          <p:cNvGrpSpPr/>
          <p:nvPr/>
        </p:nvGrpSpPr>
        <p:grpSpPr>
          <a:xfrm>
            <a:off x="1766656" y="3491446"/>
            <a:ext cx="1571098" cy="1199829"/>
            <a:chOff x="4807893" y="2497983"/>
            <a:chExt cx="1709181" cy="1161962"/>
          </a:xfrm>
        </p:grpSpPr>
        <p:sp>
          <p:nvSpPr>
            <p:cNvPr id="26" name="Rectangle: Rounded Corners 25">
              <a:extLst>
                <a:ext uri="{FF2B5EF4-FFF2-40B4-BE49-F238E27FC236}">
                  <a16:creationId xmlns:a16="http://schemas.microsoft.com/office/drawing/2014/main" id="{9E857940-30F3-4C99-A968-9BAB4B9F88F9}"/>
                </a:ext>
              </a:extLst>
            </p:cNvPr>
            <p:cNvSpPr/>
            <p:nvPr/>
          </p:nvSpPr>
          <p:spPr>
            <a:xfrm>
              <a:off x="4807893" y="2497983"/>
              <a:ext cx="1709181" cy="1161962"/>
            </a:xfrm>
            <a:prstGeom prst="roundRect">
              <a:avLst>
                <a:gd name="adj" fmla="val 10000"/>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7" name="Rectangle: Rounded Corners 6">
              <a:extLst>
                <a:ext uri="{FF2B5EF4-FFF2-40B4-BE49-F238E27FC236}">
                  <a16:creationId xmlns:a16="http://schemas.microsoft.com/office/drawing/2014/main" id="{781A3128-2331-4F4B-8FB3-D3C7EBFCED8C}"/>
                </a:ext>
              </a:extLst>
            </p:cNvPr>
            <p:cNvSpPr txBox="1"/>
            <p:nvPr/>
          </p:nvSpPr>
          <p:spPr>
            <a:xfrm>
              <a:off x="4841926" y="2532016"/>
              <a:ext cx="1641115" cy="1093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Lato" panose="020F0502020204030203"/>
                </a:rPr>
                <a:t>Machine degradation reasons detection</a:t>
              </a:r>
              <a:endParaRPr lang="en-US" sz="1600" b="1" kern="1200" dirty="0">
                <a:latin typeface="Lato" panose="020F0502020204030203"/>
              </a:endParaRPr>
            </a:p>
          </p:txBody>
        </p:sp>
      </p:grpSp>
      <p:sp>
        <p:nvSpPr>
          <p:cNvPr id="30" name="CasellaDiTesto 4">
            <a:extLst>
              <a:ext uri="{FF2B5EF4-FFF2-40B4-BE49-F238E27FC236}">
                <a16:creationId xmlns:a16="http://schemas.microsoft.com/office/drawing/2014/main" id="{1FA8FFB8-0D70-4FA7-A31B-F2DFBDCDF8A7}"/>
              </a:ext>
            </a:extLst>
          </p:cNvPr>
          <p:cNvSpPr txBox="1"/>
          <p:nvPr/>
        </p:nvSpPr>
        <p:spPr>
          <a:xfrm>
            <a:off x="4958460" y="1768827"/>
            <a:ext cx="5929545" cy="1615827"/>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0" algn="just" defTabSz="457200" hangingPunct="1">
              <a:defRPr sz="1200">
                <a:latin typeface="Lato"/>
                <a:ea typeface="Lato"/>
                <a:cs typeface="Lato"/>
                <a:sym typeface="Lato"/>
              </a:defRPr>
            </a:pPr>
            <a:r>
              <a:rPr lang="en-US" sz="2000" kern="1200" dirty="0">
                <a:latin typeface="Lato" panose="020F0502020204030203"/>
                <a:ea typeface="Lato"/>
                <a:cs typeface="Lato"/>
                <a:sym typeface="Lato"/>
              </a:rPr>
              <a:t>Evaluation of plant parameter modification in order to increase machine efficiency and productivity</a:t>
            </a:r>
            <a:endParaRPr kumimoji="0" lang="en-US" sz="2000" b="0" i="0" u="none" strike="noStrike" kern="1200" cap="none" spc="0" normalizeH="0" baseline="0" noProof="0" dirty="0">
              <a:ln>
                <a:noFill/>
              </a:ln>
              <a:solidFill>
                <a:srgbClr val="000000"/>
              </a:solidFill>
              <a:effectLst/>
              <a:uLnTx/>
              <a:uFillTx/>
              <a:latin typeface="Lato" panose="020F0502020204030203"/>
              <a:ea typeface="Lato"/>
              <a:cs typeface="Lato"/>
              <a:sym typeface="Lato"/>
            </a:endParaRPr>
          </a:p>
        </p:txBody>
      </p:sp>
      <p:sp>
        <p:nvSpPr>
          <p:cNvPr id="31" name="CasellaDiTesto 4">
            <a:extLst>
              <a:ext uri="{FF2B5EF4-FFF2-40B4-BE49-F238E27FC236}">
                <a16:creationId xmlns:a16="http://schemas.microsoft.com/office/drawing/2014/main" id="{54CF8132-2CF7-4CC2-941D-B028E55C6403}"/>
              </a:ext>
            </a:extLst>
          </p:cNvPr>
          <p:cNvSpPr txBox="1"/>
          <p:nvPr/>
        </p:nvSpPr>
        <p:spPr>
          <a:xfrm>
            <a:off x="4958460" y="3592753"/>
            <a:ext cx="5929545" cy="130805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0" algn="just" defTabSz="457200" hangingPunct="1">
              <a:defRPr sz="1200">
                <a:latin typeface="Lato"/>
                <a:ea typeface="Lato"/>
                <a:cs typeface="Lato"/>
                <a:sym typeface="Lato"/>
              </a:defRPr>
            </a:pPr>
            <a:r>
              <a:rPr lang="en-US" sz="2000" kern="1200" dirty="0">
                <a:latin typeface="Lato" panose="020F0502020204030203"/>
                <a:ea typeface="Lato"/>
                <a:cs typeface="Lato"/>
                <a:sym typeface="Lato"/>
              </a:rPr>
              <a:t>Detect critical assets and machine parameter degradation sources.</a:t>
            </a:r>
            <a:endParaRPr kumimoji="0" lang="en-US" sz="2000" b="0" i="0" u="none" strike="noStrike" kern="1200" cap="none" spc="0" normalizeH="0" baseline="0" noProof="0" dirty="0">
              <a:ln>
                <a:noFill/>
              </a:ln>
              <a:solidFill>
                <a:srgbClr val="000000"/>
              </a:solidFill>
              <a:effectLst/>
              <a:uLnTx/>
              <a:uFillTx/>
              <a:latin typeface="Lato" panose="020F0502020204030203"/>
              <a:ea typeface="Lato"/>
              <a:cs typeface="Lato"/>
              <a:sym typeface="Lato"/>
            </a:endParaRPr>
          </a:p>
        </p:txBody>
      </p:sp>
      <p:sp>
        <p:nvSpPr>
          <p:cNvPr id="32" name="Rectangle 3">
            <a:extLst>
              <a:ext uri="{FF2B5EF4-FFF2-40B4-BE49-F238E27FC236}">
                <a16:creationId xmlns:a16="http://schemas.microsoft.com/office/drawing/2014/main" id="{1C8470E3-52BD-41AC-9C14-0437631BD67F}"/>
              </a:ext>
            </a:extLst>
          </p:cNvPr>
          <p:cNvSpPr txBox="1">
            <a:spLocks noChangeArrowheads="1"/>
          </p:cNvSpPr>
          <p:nvPr/>
        </p:nvSpPr>
        <p:spPr bwMode="auto">
          <a:xfrm>
            <a:off x="5344358" y="5619572"/>
            <a:ext cx="4948430" cy="63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hangingPunct="1">
              <a:lnSpc>
                <a:spcPct val="170000"/>
              </a:lnSpc>
              <a:spcBef>
                <a:spcPts val="600"/>
              </a:spcBef>
              <a:spcAft>
                <a:spcPct val="0"/>
              </a:spcAft>
              <a:buClrTx/>
              <a:buSzTx/>
            </a:pPr>
            <a:r>
              <a:rPr lang="it-IT" altLang="it-IT" sz="1800" b="1" u="sng" dirty="0">
                <a:solidFill>
                  <a:schemeClr val="tx1"/>
                </a:solidFill>
                <a:latin typeface="Lato" panose="020F0502020204030203"/>
                <a:cs typeface="Arial" panose="020B0604020202020204" pitchFamily="34" charset="0"/>
              </a:rPr>
              <a:t>Assign priorities to maintenance activities</a:t>
            </a:r>
          </a:p>
        </p:txBody>
      </p:sp>
      <p:sp>
        <p:nvSpPr>
          <p:cNvPr id="33" name="AutoShape 9">
            <a:extLst>
              <a:ext uri="{FF2B5EF4-FFF2-40B4-BE49-F238E27FC236}">
                <a16:creationId xmlns:a16="http://schemas.microsoft.com/office/drawing/2014/main" id="{70233A72-C682-4D6C-ACA2-2FA254F696E6}"/>
              </a:ext>
            </a:extLst>
          </p:cNvPr>
          <p:cNvSpPr>
            <a:spLocks noChangeArrowheads="1"/>
          </p:cNvSpPr>
          <p:nvPr/>
        </p:nvSpPr>
        <p:spPr bwMode="auto">
          <a:xfrm rot="16200000" flipH="1">
            <a:off x="7276245" y="4843767"/>
            <a:ext cx="949257" cy="60235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lumMod val="20000"/>
              <a:lumOff val="80000"/>
            </a:schemeClr>
          </a:solidFill>
          <a:ln w="19050">
            <a:solidFill>
              <a:srgbClr val="FF0000"/>
            </a:solidFill>
            <a:miter lim="800000"/>
            <a:headEnd/>
            <a:tailEnd/>
          </a:ln>
        </p:spPr>
        <p:txBody>
          <a:bodyPr wrap="none" anchor="ctr"/>
          <a:lstStyle/>
          <a:p>
            <a:pPr>
              <a:defRPr/>
            </a:pPr>
            <a:endParaRPr lang="it-IT" sz="2000" dirty="0">
              <a:latin typeface="Futura ICG" panose="00000400000000000000" pitchFamily="2" charset="0"/>
              <a:cs typeface="Arial" panose="020B0604020202020204" pitchFamily="34" charset="0"/>
            </a:endParaRPr>
          </a:p>
        </p:txBody>
      </p:sp>
    </p:spTree>
    <p:extLst>
      <p:ext uri="{BB962C8B-B14F-4D97-AF65-F5344CB8AC3E}">
        <p14:creationId xmlns:p14="http://schemas.microsoft.com/office/powerpoint/2010/main" val="299973899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339689-EB65-4562-9E91-A50AE4733B79}"/>
              </a:ext>
            </a:extLst>
          </p:cNvPr>
          <p:cNvPicPr>
            <a:picLocks noChangeAspect="1"/>
          </p:cNvPicPr>
          <p:nvPr/>
        </p:nvPicPr>
        <p:blipFill>
          <a:blip r:embed="rId3"/>
          <a:stretch>
            <a:fillRect/>
          </a:stretch>
        </p:blipFill>
        <p:spPr>
          <a:xfrm>
            <a:off x="293601" y="966099"/>
            <a:ext cx="5746273" cy="4205514"/>
          </a:xfrm>
          <a:prstGeom prst="rect">
            <a:avLst/>
          </a:prstGeom>
          <a:ln w="19050">
            <a:solidFill>
              <a:srgbClr val="0070C0"/>
            </a:solidFill>
            <a:miter lim="800000"/>
            <a:headEnd/>
            <a:tailEnd/>
          </a:ln>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4"/>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CASE HISTORY 3</a:t>
            </a:r>
          </a:p>
        </p:txBody>
      </p:sp>
      <p:sp>
        <p:nvSpPr>
          <p:cNvPr id="28" name="TextBox 181">
            <a:extLst>
              <a:ext uri="{FF2B5EF4-FFF2-40B4-BE49-F238E27FC236}">
                <a16:creationId xmlns:a16="http://schemas.microsoft.com/office/drawing/2014/main" id="{C4C12E34-F24D-44A3-BB85-0D3140FDDCD6}"/>
              </a:ext>
            </a:extLst>
          </p:cNvPr>
          <p:cNvSpPr txBox="1"/>
          <p:nvPr/>
        </p:nvSpPr>
        <p:spPr>
          <a:xfrm>
            <a:off x="2448794" y="1358821"/>
            <a:ext cx="1123081" cy="355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457200">
              <a:lnSpc>
                <a:spcPts val="2400"/>
              </a:lnSpc>
              <a:defRPr sz="800" b="1">
                <a:solidFill>
                  <a:srgbClr val="FF0000"/>
                </a:solidFill>
                <a:latin typeface="Lato" panose="020F0502020204030203"/>
                <a:ea typeface="+mn-ea"/>
                <a:cs typeface="+mn-cs"/>
              </a:defRPr>
            </a:lvl1pPr>
          </a:lstStyle>
          <a:p>
            <a:r>
              <a:rPr lang="it-IT" dirty="0">
                <a:sym typeface="Helvetica"/>
              </a:rPr>
              <a:t>Turbine Speeds</a:t>
            </a:r>
            <a:endParaRPr lang="en-US" dirty="0">
              <a:sym typeface="Helvetica"/>
            </a:endParaRPr>
          </a:p>
        </p:txBody>
      </p:sp>
      <p:sp>
        <p:nvSpPr>
          <p:cNvPr id="29" name="TextBox 181">
            <a:extLst>
              <a:ext uri="{FF2B5EF4-FFF2-40B4-BE49-F238E27FC236}">
                <a16:creationId xmlns:a16="http://schemas.microsoft.com/office/drawing/2014/main" id="{6EACB996-0434-42F3-83D5-449A2C6379EC}"/>
              </a:ext>
            </a:extLst>
          </p:cNvPr>
          <p:cNvSpPr txBox="1"/>
          <p:nvPr/>
        </p:nvSpPr>
        <p:spPr>
          <a:xfrm>
            <a:off x="2243605" y="2527899"/>
            <a:ext cx="1846263"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defRPr sz="1400">
                <a:latin typeface="+mn-lt"/>
                <a:ea typeface="+mn-ea"/>
                <a:cs typeface="+mn-cs"/>
                <a:sym typeface="Helvetica"/>
              </a:defRPr>
            </a:pPr>
            <a:r>
              <a:rPr lang="it-IT" sz="800" b="1" dirty="0">
                <a:solidFill>
                  <a:srgbClr val="FF0000"/>
                </a:solidFill>
                <a:latin typeface="Lato" panose="020F0502020204030203"/>
                <a:sym typeface="Helvetica"/>
              </a:rPr>
              <a:t>Compressor HP DE SIDE </a:t>
            </a:r>
          </a:p>
          <a:p>
            <a:pPr algn="just" defTabSz="457200">
              <a:defRPr sz="1400">
                <a:latin typeface="+mn-lt"/>
                <a:ea typeface="+mn-ea"/>
                <a:cs typeface="+mn-cs"/>
                <a:sym typeface="Helvetica"/>
              </a:defRPr>
            </a:pPr>
            <a:r>
              <a:rPr lang="it-IT" sz="800" b="1" dirty="0">
                <a:solidFill>
                  <a:srgbClr val="FF0000"/>
                </a:solidFill>
                <a:latin typeface="Lato" panose="020F0502020204030203"/>
                <a:sym typeface="Helvetica"/>
              </a:rPr>
              <a:t>vibration level [mil]</a:t>
            </a:r>
            <a:endParaRPr lang="en-US" sz="800" b="1" dirty="0">
              <a:solidFill>
                <a:srgbClr val="FF0000"/>
              </a:solidFill>
              <a:latin typeface="Lato" panose="020F0502020204030203"/>
              <a:sym typeface="Helvetica"/>
            </a:endParaRPr>
          </a:p>
        </p:txBody>
      </p:sp>
      <p:sp>
        <p:nvSpPr>
          <p:cNvPr id="30" name="TextBox 181">
            <a:extLst>
              <a:ext uri="{FF2B5EF4-FFF2-40B4-BE49-F238E27FC236}">
                <a16:creationId xmlns:a16="http://schemas.microsoft.com/office/drawing/2014/main" id="{4F24DF52-29D8-4A36-ADC0-932DE293945B}"/>
              </a:ext>
            </a:extLst>
          </p:cNvPr>
          <p:cNvSpPr txBox="1"/>
          <p:nvPr/>
        </p:nvSpPr>
        <p:spPr>
          <a:xfrm>
            <a:off x="6152128" y="3390559"/>
            <a:ext cx="1846263"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defRPr sz="1400">
                <a:latin typeface="+mn-lt"/>
                <a:ea typeface="+mn-ea"/>
                <a:cs typeface="+mn-cs"/>
                <a:sym typeface="Helvetica"/>
              </a:defRPr>
            </a:pPr>
            <a:r>
              <a:rPr lang="it-IT" sz="800" b="1" dirty="0">
                <a:solidFill>
                  <a:srgbClr val="FF0000"/>
                </a:solidFill>
                <a:latin typeface="Lato" panose="020F0502020204030203"/>
                <a:sym typeface="Helvetica"/>
              </a:rPr>
              <a:t>Compressor LP NDE SIDE </a:t>
            </a:r>
          </a:p>
          <a:p>
            <a:pPr algn="just" defTabSz="457200">
              <a:defRPr sz="1400">
                <a:latin typeface="+mn-lt"/>
                <a:ea typeface="+mn-ea"/>
                <a:cs typeface="+mn-cs"/>
                <a:sym typeface="Helvetica"/>
              </a:defRPr>
            </a:pPr>
            <a:r>
              <a:rPr lang="it-IT" sz="800" b="1" dirty="0">
                <a:solidFill>
                  <a:srgbClr val="FF0000"/>
                </a:solidFill>
                <a:latin typeface="Lato" panose="020F0502020204030203"/>
                <a:sym typeface="Helvetica"/>
              </a:rPr>
              <a:t>vibration level [mil]</a:t>
            </a:r>
            <a:endParaRPr lang="en-US" sz="800" b="1" dirty="0">
              <a:solidFill>
                <a:srgbClr val="FF0000"/>
              </a:solidFill>
              <a:latin typeface="Lato" panose="020F0502020204030203"/>
              <a:sym typeface="Helvetica"/>
            </a:endParaRPr>
          </a:p>
        </p:txBody>
      </p:sp>
      <p:cxnSp>
        <p:nvCxnSpPr>
          <p:cNvPr id="3" name="Straight Arrow Connector 2">
            <a:extLst>
              <a:ext uri="{FF2B5EF4-FFF2-40B4-BE49-F238E27FC236}">
                <a16:creationId xmlns:a16="http://schemas.microsoft.com/office/drawing/2014/main" id="{314ACC0D-1A48-44F1-9057-328DF611592D}"/>
              </a:ext>
            </a:extLst>
          </p:cNvPr>
          <p:cNvCxnSpPr>
            <a:cxnSpLocks/>
          </p:cNvCxnSpPr>
          <p:nvPr/>
        </p:nvCxnSpPr>
        <p:spPr>
          <a:xfrm>
            <a:off x="3230260" y="2847479"/>
            <a:ext cx="341615" cy="289421"/>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16F181DA-7306-4244-B75C-607D3458530B}"/>
              </a:ext>
            </a:extLst>
          </p:cNvPr>
          <p:cNvCxnSpPr>
            <a:cxnSpLocks/>
            <a:stCxn id="30" idx="1"/>
          </p:cNvCxnSpPr>
          <p:nvPr/>
        </p:nvCxnSpPr>
        <p:spPr>
          <a:xfrm flipH="1" flipV="1">
            <a:off x="5256082" y="3169085"/>
            <a:ext cx="896046" cy="390751"/>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CAE35C8E-0B12-4BBA-88A6-9FDCF9BB8F1C}"/>
              </a:ext>
            </a:extLst>
          </p:cNvPr>
          <p:cNvCxnSpPr>
            <a:cxnSpLocks/>
          </p:cNvCxnSpPr>
          <p:nvPr/>
        </p:nvCxnSpPr>
        <p:spPr>
          <a:xfrm flipV="1">
            <a:off x="4358667" y="2637524"/>
            <a:ext cx="965200" cy="3810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extBox 181">
            <a:extLst>
              <a:ext uri="{FF2B5EF4-FFF2-40B4-BE49-F238E27FC236}">
                <a16:creationId xmlns:a16="http://schemas.microsoft.com/office/drawing/2014/main" id="{07EF613F-A14F-41E9-904A-9F0D36F0E496}"/>
              </a:ext>
            </a:extLst>
          </p:cNvPr>
          <p:cNvSpPr txBox="1"/>
          <p:nvPr/>
        </p:nvSpPr>
        <p:spPr>
          <a:xfrm>
            <a:off x="2196381" y="3734283"/>
            <a:ext cx="1846263" cy="34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lnSpc>
                <a:spcPts val="2400"/>
              </a:lnSpc>
              <a:defRPr sz="1400">
                <a:latin typeface="+mn-lt"/>
                <a:ea typeface="+mn-ea"/>
                <a:cs typeface="+mn-cs"/>
                <a:sym typeface="Helvetica"/>
              </a:defRPr>
            </a:pPr>
            <a:r>
              <a:rPr lang="it-IT" sz="800" b="1" dirty="0">
                <a:solidFill>
                  <a:srgbClr val="FF0000"/>
                </a:solidFill>
                <a:latin typeface="Lato" panose="020F0502020204030203"/>
                <a:sym typeface="Helvetica"/>
              </a:rPr>
              <a:t>Compressor axial displacements</a:t>
            </a:r>
            <a:endParaRPr lang="en-US" sz="800" b="1" dirty="0">
              <a:solidFill>
                <a:srgbClr val="FF0000"/>
              </a:solidFill>
              <a:latin typeface="Lato" panose="020F0502020204030203"/>
              <a:sym typeface="Helvetica"/>
            </a:endParaRPr>
          </a:p>
        </p:txBody>
      </p:sp>
      <p:sp>
        <p:nvSpPr>
          <p:cNvPr id="38" name="Text Box 31">
            <a:extLst>
              <a:ext uri="{FF2B5EF4-FFF2-40B4-BE49-F238E27FC236}">
                <a16:creationId xmlns:a16="http://schemas.microsoft.com/office/drawing/2014/main" id="{50336549-B659-4B9F-B57D-01445103A400}"/>
              </a:ext>
            </a:extLst>
          </p:cNvPr>
          <p:cNvSpPr txBox="1">
            <a:spLocks noChangeArrowheads="1"/>
          </p:cNvSpPr>
          <p:nvPr/>
        </p:nvSpPr>
        <p:spPr bwMode="auto">
          <a:xfrm>
            <a:off x="6413500" y="825500"/>
            <a:ext cx="5484899"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en-US" sz="1400" dirty="0">
                <a:solidFill>
                  <a:srgbClr val="000000"/>
                </a:solidFill>
                <a:latin typeface="Lato" panose="020F0502020204030203"/>
              </a:rPr>
              <a:t>A step increase was observed on radial vibrations </a:t>
            </a:r>
            <a:r>
              <a:rPr lang="en-US" altLang="en-US" sz="1400" b="1" dirty="0">
                <a:solidFill>
                  <a:srgbClr val="000000"/>
                </a:solidFill>
                <a:latin typeface="Lato" panose="020F0502020204030203"/>
              </a:rPr>
              <a:t>NDE-side</a:t>
            </a:r>
            <a:r>
              <a:rPr lang="en-US" altLang="en-US" sz="1400" dirty="0">
                <a:solidFill>
                  <a:srgbClr val="000000"/>
                </a:solidFill>
                <a:latin typeface="Lato" panose="020F0502020204030203"/>
              </a:rPr>
              <a:t> of HP compressor and </a:t>
            </a:r>
            <a:r>
              <a:rPr lang="en-US" altLang="en-US" sz="1400" b="1" dirty="0">
                <a:solidFill>
                  <a:srgbClr val="000000"/>
                </a:solidFill>
                <a:latin typeface="Lato" panose="020F0502020204030203"/>
              </a:rPr>
              <a:t>DE-side</a:t>
            </a:r>
            <a:r>
              <a:rPr lang="en-US" altLang="en-US" sz="1400" dirty="0">
                <a:solidFill>
                  <a:srgbClr val="000000"/>
                </a:solidFill>
                <a:latin typeface="Lato" panose="020F0502020204030203"/>
              </a:rPr>
              <a:t> of the LP compressor at the same time.</a:t>
            </a:r>
          </a:p>
          <a:p>
            <a:pPr algn="just"/>
            <a:endParaRPr lang="en-US" altLang="en-US" sz="1400" dirty="0">
              <a:solidFill>
                <a:srgbClr val="000000"/>
              </a:solidFill>
              <a:latin typeface="Lato" panose="020F0502020204030203"/>
            </a:endParaRPr>
          </a:p>
          <a:p>
            <a:pPr algn="just"/>
            <a:r>
              <a:rPr lang="en-US" altLang="en-US" sz="1400" dirty="0">
                <a:solidFill>
                  <a:srgbClr val="000000"/>
                </a:solidFill>
                <a:latin typeface="Lato" panose="020F0502020204030203"/>
              </a:rPr>
              <a:t>In particular: HP (NDE)+0.5 mil ; LP (DE)+0.3 mil.</a:t>
            </a:r>
          </a:p>
          <a:p>
            <a:pPr algn="just"/>
            <a:r>
              <a:rPr lang="en-US" altLang="en-US" sz="1400" dirty="0">
                <a:solidFill>
                  <a:srgbClr val="000000"/>
                </a:solidFill>
                <a:latin typeface="Lato" panose="020F0502020204030203"/>
              </a:rPr>
              <a:t>Current radial vibrations values are still far from related alarm and trip limits (respectively, H=3.54 mil; HH=4.33 mil).</a:t>
            </a:r>
          </a:p>
          <a:p>
            <a:pPr algn="just"/>
            <a:endParaRPr lang="en-US" altLang="en-US" sz="1400" dirty="0">
              <a:solidFill>
                <a:srgbClr val="000000"/>
              </a:solidFill>
              <a:latin typeface="Lato" panose="020F0502020204030203"/>
            </a:endParaRPr>
          </a:p>
          <a:p>
            <a:pPr algn="just"/>
            <a:r>
              <a:rPr lang="en-US" altLang="en-US" sz="1400" b="1" u="sng" dirty="0">
                <a:solidFill>
                  <a:srgbClr val="000000"/>
                </a:solidFill>
                <a:latin typeface="Lato" panose="020F0502020204030203"/>
              </a:rPr>
              <a:t>The same behavior was noted in a similar unit that led to the </a:t>
            </a:r>
            <a:r>
              <a:rPr lang="en-US" altLang="en-US" sz="1400" b="1" u="sng" dirty="0">
                <a:latin typeface="Lato" panose="020F0502020204030203"/>
              </a:rPr>
              <a:t>failure of the coupling </a:t>
            </a:r>
            <a:r>
              <a:rPr lang="en-US" altLang="en-US" sz="1400" b="1" u="sng" dirty="0">
                <a:solidFill>
                  <a:srgbClr val="000000"/>
                </a:solidFill>
                <a:latin typeface="Lato" panose="020F0502020204030203"/>
              </a:rPr>
              <a:t>between compressors ---&gt; unit shutdown for </a:t>
            </a:r>
            <a:r>
              <a:rPr lang="en-US" altLang="en-US" sz="1400" b="1" u="sng" dirty="0">
                <a:latin typeface="Lato" panose="020F0502020204030203"/>
              </a:rPr>
              <a:t>coupling inspection  </a:t>
            </a:r>
            <a:endParaRPr lang="en-US" altLang="en-US" sz="1400" b="1" u="sng" dirty="0">
              <a:solidFill>
                <a:srgbClr val="000000"/>
              </a:solidFill>
              <a:latin typeface="Lato" panose="020F0502020204030203"/>
            </a:endParaRPr>
          </a:p>
          <a:p>
            <a:pPr algn="just"/>
            <a:endParaRPr lang="en-US" altLang="en-US" sz="1400" u="sng" dirty="0">
              <a:latin typeface="Lato" panose="020F0502020204030203"/>
            </a:endParaRPr>
          </a:p>
          <a:p>
            <a:pPr algn="just"/>
            <a:endParaRPr lang="en-US" altLang="en-US" sz="1400" u="sng" dirty="0">
              <a:solidFill>
                <a:srgbClr val="000000"/>
              </a:solidFill>
              <a:latin typeface="Lato" panose="020F0502020204030203"/>
            </a:endParaRPr>
          </a:p>
          <a:p>
            <a:pPr algn="just"/>
            <a:endParaRPr lang="en-US" altLang="en-US" sz="1400" dirty="0">
              <a:solidFill>
                <a:srgbClr val="000000"/>
              </a:solidFill>
              <a:latin typeface="Lato" panose="020F0502020204030203"/>
            </a:endParaRPr>
          </a:p>
        </p:txBody>
      </p:sp>
      <p:pic>
        <p:nvPicPr>
          <p:cNvPr id="16" name="Picture 15">
            <a:extLst>
              <a:ext uri="{FF2B5EF4-FFF2-40B4-BE49-F238E27FC236}">
                <a16:creationId xmlns:a16="http://schemas.microsoft.com/office/drawing/2014/main" id="{139408DF-432E-48BE-A6F8-0599BC53C797}"/>
              </a:ext>
            </a:extLst>
          </p:cNvPr>
          <p:cNvPicPr>
            <a:picLocks noChangeAspect="1"/>
          </p:cNvPicPr>
          <p:nvPr/>
        </p:nvPicPr>
        <p:blipFill>
          <a:blip r:embed="rId5"/>
          <a:stretch>
            <a:fillRect/>
          </a:stretch>
        </p:blipFill>
        <p:spPr>
          <a:xfrm>
            <a:off x="7480103" y="3105000"/>
            <a:ext cx="4418296" cy="3109420"/>
          </a:xfrm>
          <a:prstGeom prst="rect">
            <a:avLst/>
          </a:prstGeom>
        </p:spPr>
      </p:pic>
      <p:sp>
        <p:nvSpPr>
          <p:cNvPr id="39" name="TextBox 181">
            <a:extLst>
              <a:ext uri="{FF2B5EF4-FFF2-40B4-BE49-F238E27FC236}">
                <a16:creationId xmlns:a16="http://schemas.microsoft.com/office/drawing/2014/main" id="{4006CC17-934A-452B-853F-97370B4F733C}"/>
              </a:ext>
            </a:extLst>
          </p:cNvPr>
          <p:cNvSpPr txBox="1"/>
          <p:nvPr/>
        </p:nvSpPr>
        <p:spPr>
          <a:xfrm>
            <a:off x="8570369" y="3472023"/>
            <a:ext cx="2225123"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defTabSz="457200">
              <a:defRPr sz="1400">
                <a:latin typeface="+mn-lt"/>
                <a:ea typeface="+mn-ea"/>
                <a:cs typeface="+mn-cs"/>
                <a:sym typeface="Helvetica"/>
              </a:defRPr>
            </a:pPr>
            <a:r>
              <a:rPr lang="it-IT" sz="1000" b="1" dirty="0">
                <a:solidFill>
                  <a:schemeClr val="bg1"/>
                </a:solidFill>
                <a:latin typeface="Lato" panose="020F0502020204030203"/>
                <a:sym typeface="Helvetica"/>
              </a:rPr>
              <a:t>Disk pack showed deformation and severe damages</a:t>
            </a:r>
            <a:endParaRPr lang="en-US" sz="1000" b="1" dirty="0">
              <a:solidFill>
                <a:schemeClr val="bg1"/>
              </a:solidFill>
              <a:latin typeface="Lato" panose="020F0502020204030203"/>
              <a:sym typeface="Helvetica"/>
            </a:endParaRPr>
          </a:p>
        </p:txBody>
      </p:sp>
    </p:spTree>
    <p:extLst>
      <p:ext uri="{BB962C8B-B14F-4D97-AF65-F5344CB8AC3E}">
        <p14:creationId xmlns:p14="http://schemas.microsoft.com/office/powerpoint/2010/main" val="18065370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CASE HISTORY 4</a:t>
            </a:r>
          </a:p>
        </p:txBody>
      </p:sp>
      <p:pic>
        <p:nvPicPr>
          <p:cNvPr id="9" name="Picture 1">
            <a:extLst>
              <a:ext uri="{FF2B5EF4-FFF2-40B4-BE49-F238E27FC236}">
                <a16:creationId xmlns:a16="http://schemas.microsoft.com/office/drawing/2014/main" id="{44AAD8D2-5801-4CC8-A0C5-53AA34140F5B}"/>
              </a:ext>
            </a:extLst>
          </p:cNvPr>
          <p:cNvPicPr>
            <a:picLocks noChangeAspect="1"/>
          </p:cNvPicPr>
          <p:nvPr/>
        </p:nvPicPr>
        <p:blipFill rotWithShape="1">
          <a:blip r:embed="rId4">
            <a:extLst>
              <a:ext uri="{28A0092B-C50C-407E-A947-70E740481C1C}">
                <a14:useLocalDpi xmlns:a14="http://schemas.microsoft.com/office/drawing/2010/main" val="0"/>
              </a:ext>
            </a:extLst>
          </a:blip>
          <a:srcRect t="4028" r="45364"/>
          <a:stretch/>
        </p:blipFill>
        <p:spPr bwMode="auto">
          <a:xfrm>
            <a:off x="539750" y="1047565"/>
            <a:ext cx="5843295" cy="47991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4">
            <a:extLst>
              <a:ext uri="{FF2B5EF4-FFF2-40B4-BE49-F238E27FC236}">
                <a16:creationId xmlns:a16="http://schemas.microsoft.com/office/drawing/2014/main" id="{64599EE5-84A9-4F25-871C-A1305F9554DA}"/>
              </a:ext>
            </a:extLst>
          </p:cNvPr>
          <p:cNvSpPr txBox="1">
            <a:spLocks noChangeArrowheads="1"/>
          </p:cNvSpPr>
          <p:nvPr/>
        </p:nvSpPr>
        <p:spPr bwMode="auto">
          <a:xfrm>
            <a:off x="2987675" y="4203699"/>
            <a:ext cx="1095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b="1" dirty="0">
                <a:solidFill>
                  <a:srgbClr val="FF0000"/>
                </a:solidFill>
                <a:latin typeface="Lato" panose="020F0502020204030203"/>
              </a:rPr>
              <a:t>Steam inlet pressure</a:t>
            </a:r>
          </a:p>
        </p:txBody>
      </p:sp>
      <p:sp>
        <p:nvSpPr>
          <p:cNvPr id="12" name="TextBox 4">
            <a:extLst>
              <a:ext uri="{FF2B5EF4-FFF2-40B4-BE49-F238E27FC236}">
                <a16:creationId xmlns:a16="http://schemas.microsoft.com/office/drawing/2014/main" id="{968D1E34-8168-44D5-AE08-3A2766851CBD}"/>
              </a:ext>
            </a:extLst>
          </p:cNvPr>
          <p:cNvSpPr txBox="1">
            <a:spLocks noChangeArrowheads="1"/>
          </p:cNvSpPr>
          <p:nvPr/>
        </p:nvSpPr>
        <p:spPr bwMode="auto">
          <a:xfrm>
            <a:off x="3074987" y="4902477"/>
            <a:ext cx="109537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b="1" dirty="0">
                <a:solidFill>
                  <a:srgbClr val="FF0000"/>
                </a:solidFill>
                <a:latin typeface="Lato" panose="020F0502020204030203"/>
              </a:rPr>
              <a:t>Steam inlet flow</a:t>
            </a:r>
          </a:p>
        </p:txBody>
      </p:sp>
      <p:sp>
        <p:nvSpPr>
          <p:cNvPr id="13" name="TextBox 4">
            <a:extLst>
              <a:ext uri="{FF2B5EF4-FFF2-40B4-BE49-F238E27FC236}">
                <a16:creationId xmlns:a16="http://schemas.microsoft.com/office/drawing/2014/main" id="{E51AF527-3B55-4711-A017-437BAE8DDE90}"/>
              </a:ext>
            </a:extLst>
          </p:cNvPr>
          <p:cNvSpPr txBox="1">
            <a:spLocks noChangeArrowheads="1"/>
          </p:cNvSpPr>
          <p:nvPr/>
        </p:nvSpPr>
        <p:spPr bwMode="auto">
          <a:xfrm>
            <a:off x="2247901" y="3067049"/>
            <a:ext cx="1761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b="1" dirty="0">
                <a:solidFill>
                  <a:srgbClr val="FF0000"/>
                </a:solidFill>
                <a:latin typeface="Lato" panose="020F0502020204030203"/>
              </a:rPr>
              <a:t>Steam pressure after wheel chamber</a:t>
            </a:r>
          </a:p>
        </p:txBody>
      </p:sp>
      <p:sp>
        <p:nvSpPr>
          <p:cNvPr id="14" name="TextBox 4">
            <a:extLst>
              <a:ext uri="{FF2B5EF4-FFF2-40B4-BE49-F238E27FC236}">
                <a16:creationId xmlns:a16="http://schemas.microsoft.com/office/drawing/2014/main" id="{864E5B3C-DD23-4E14-BB73-172ED50E634A}"/>
              </a:ext>
            </a:extLst>
          </p:cNvPr>
          <p:cNvSpPr txBox="1">
            <a:spLocks noChangeArrowheads="1"/>
          </p:cNvSpPr>
          <p:nvPr/>
        </p:nvSpPr>
        <p:spPr bwMode="auto">
          <a:xfrm>
            <a:off x="2906066" y="1134575"/>
            <a:ext cx="1761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b="1" dirty="0">
                <a:solidFill>
                  <a:srgbClr val="FF0000"/>
                </a:solidFill>
                <a:latin typeface="Lato" panose="020F0502020204030203"/>
              </a:rPr>
              <a:t>Active Power</a:t>
            </a:r>
          </a:p>
        </p:txBody>
      </p:sp>
      <p:sp>
        <p:nvSpPr>
          <p:cNvPr id="16" name="TextBox 4">
            <a:extLst>
              <a:ext uri="{FF2B5EF4-FFF2-40B4-BE49-F238E27FC236}">
                <a16:creationId xmlns:a16="http://schemas.microsoft.com/office/drawing/2014/main" id="{C4EC28F5-9069-4F96-B89D-2587FCBDC00F}"/>
              </a:ext>
            </a:extLst>
          </p:cNvPr>
          <p:cNvSpPr txBox="1">
            <a:spLocks noChangeArrowheads="1"/>
          </p:cNvSpPr>
          <p:nvPr/>
        </p:nvSpPr>
        <p:spPr bwMode="auto">
          <a:xfrm>
            <a:off x="2654770" y="2243848"/>
            <a:ext cx="1761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b="1" dirty="0">
                <a:solidFill>
                  <a:srgbClr val="FF0000"/>
                </a:solidFill>
                <a:latin typeface="Lato" panose="020F0502020204030203"/>
              </a:rPr>
              <a:t>Steam inlet valve opening</a:t>
            </a:r>
          </a:p>
        </p:txBody>
      </p:sp>
      <p:sp>
        <p:nvSpPr>
          <p:cNvPr id="17" name="Text Box 31">
            <a:extLst>
              <a:ext uri="{FF2B5EF4-FFF2-40B4-BE49-F238E27FC236}">
                <a16:creationId xmlns:a16="http://schemas.microsoft.com/office/drawing/2014/main" id="{5092A478-64EB-45FD-ABBD-B39654AEC02C}"/>
              </a:ext>
            </a:extLst>
          </p:cNvPr>
          <p:cNvSpPr txBox="1">
            <a:spLocks noChangeArrowheads="1"/>
          </p:cNvSpPr>
          <p:nvPr/>
        </p:nvSpPr>
        <p:spPr bwMode="auto">
          <a:xfrm>
            <a:off x="6512560" y="993139"/>
            <a:ext cx="5484899" cy="5171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en-US" sz="1400" dirty="0">
                <a:latin typeface="Lato" panose="020F0502020204030203"/>
              </a:rPr>
              <a:t>The steam pressure after wheel started to increase over time. </a:t>
            </a:r>
          </a:p>
          <a:p>
            <a:pPr algn="just"/>
            <a:r>
              <a:rPr lang="en-US" altLang="en-US" sz="1400" dirty="0">
                <a:latin typeface="Lato" panose="020F0502020204030203"/>
              </a:rPr>
              <a:t>The steam inlet control valve started showing an increasing trend, sometimes reaching the full opening position at 100%.</a:t>
            </a:r>
          </a:p>
          <a:p>
            <a:pPr algn="just"/>
            <a:r>
              <a:rPr lang="en-US" altLang="en-US" sz="1400" dirty="0">
                <a:latin typeface="Lato" panose="020F0502020204030203"/>
              </a:rPr>
              <a:t>During the above-mentioned observations, no significant change was noticed in the steam inlet pressure, nor in the steam inlet flow.</a:t>
            </a:r>
          </a:p>
          <a:p>
            <a:pPr algn="just"/>
            <a:endParaRPr lang="en-US" altLang="en-US" sz="1400" dirty="0">
              <a:latin typeface="Lato" panose="020F0502020204030203"/>
            </a:endParaRPr>
          </a:p>
          <a:p>
            <a:pPr algn="just"/>
            <a:r>
              <a:rPr lang="en-US" altLang="en-US" sz="1400" dirty="0">
                <a:latin typeface="Lato" panose="020F0502020204030203"/>
              </a:rPr>
              <a:t>The increasing of the steam pressure after wheel, without significant variation of the power output, may indicate some phenomena related to a potential fouling along the turbine.</a:t>
            </a:r>
          </a:p>
          <a:p>
            <a:pPr algn="just"/>
            <a:endParaRPr lang="en-US" altLang="en-US" sz="1400" dirty="0">
              <a:latin typeface="Lato" panose="020F0502020204030203"/>
            </a:endParaRPr>
          </a:p>
          <a:p>
            <a:pPr algn="just"/>
            <a:r>
              <a:rPr lang="en-US" altLang="en-US" sz="1400" dirty="0">
                <a:latin typeface="Lato" panose="020F0502020204030203"/>
              </a:rPr>
              <a:t>The fouling could lead to lower turbine performance (lower power output, higher steam consumption rate) and to a potential negative impact in the mechanical characteristics (corrosion, aging problem, internals). </a:t>
            </a:r>
          </a:p>
          <a:p>
            <a:pPr algn="just"/>
            <a:endParaRPr lang="en-US" altLang="en-US" sz="1400" dirty="0">
              <a:solidFill>
                <a:srgbClr val="000000"/>
              </a:solidFill>
              <a:latin typeface="Lato" panose="020F0502020204030203"/>
            </a:endParaRPr>
          </a:p>
          <a:p>
            <a:pPr algn="just"/>
            <a:r>
              <a:rPr lang="en-US" altLang="en-US" sz="1400" b="1" u="sng" dirty="0">
                <a:latin typeface="Lato" panose="020F0502020204030203"/>
              </a:rPr>
              <a:t>A shutdown was arranged for this unit to perform a </a:t>
            </a:r>
            <a:r>
              <a:rPr lang="en-US" altLang="en-US" sz="1400" b="1" u="sng" dirty="0" err="1">
                <a:latin typeface="Lato" panose="020F0502020204030203"/>
              </a:rPr>
              <a:t>boroscopic</a:t>
            </a:r>
            <a:r>
              <a:rPr lang="en-US" altLang="en-US" sz="1400" b="1" u="sng" dirty="0">
                <a:latin typeface="Lato" panose="020F0502020204030203"/>
              </a:rPr>
              <a:t> inspection to check internal status of the turbine (maintenance management).</a:t>
            </a:r>
          </a:p>
          <a:p>
            <a:pPr algn="just"/>
            <a:r>
              <a:rPr lang="en-US" altLang="en-US" sz="1400" b="1" u="sng" dirty="0">
                <a:latin typeface="Lato" panose="020F0502020204030203"/>
              </a:rPr>
              <a:t>The inspection confirms that the fouling is present in the internals (white deposit on the rotor wheel N°4).</a:t>
            </a:r>
          </a:p>
          <a:p>
            <a:pPr algn="just"/>
            <a:endParaRPr lang="en-US" altLang="en-US" sz="1400" b="1" u="sng" dirty="0">
              <a:latin typeface="Lato" panose="020F0502020204030203"/>
            </a:endParaRPr>
          </a:p>
          <a:p>
            <a:pPr algn="just"/>
            <a:r>
              <a:rPr lang="en-US" altLang="en-US" sz="1400" b="1" u="sng" dirty="0">
                <a:latin typeface="Lato" panose="020F0502020204030203"/>
              </a:rPr>
              <a:t>A correction of the quality of the steam was necessary to reduce the fouling in the turbine and to avoid any issue.</a:t>
            </a:r>
          </a:p>
          <a:p>
            <a:pPr algn="just"/>
            <a:endParaRPr lang="en-US" altLang="en-US" sz="1400" u="sng" dirty="0">
              <a:latin typeface="Lato" panose="020F0502020204030203"/>
            </a:endParaRPr>
          </a:p>
          <a:p>
            <a:pPr algn="just"/>
            <a:endParaRPr lang="en-US" altLang="en-US" sz="1400" u="sng" dirty="0">
              <a:solidFill>
                <a:srgbClr val="000000"/>
              </a:solidFill>
              <a:latin typeface="Lato" panose="020F0502020204030203"/>
            </a:endParaRPr>
          </a:p>
          <a:p>
            <a:pPr algn="just"/>
            <a:endParaRPr lang="en-US" altLang="en-US" sz="1400" dirty="0">
              <a:solidFill>
                <a:srgbClr val="000000"/>
              </a:solidFill>
              <a:latin typeface="Lato" panose="020F0502020204030203"/>
            </a:endParaRPr>
          </a:p>
        </p:txBody>
      </p:sp>
      <p:cxnSp>
        <p:nvCxnSpPr>
          <p:cNvPr id="18" name="Straight Arrow Connector 17">
            <a:extLst>
              <a:ext uri="{FF2B5EF4-FFF2-40B4-BE49-F238E27FC236}">
                <a16:creationId xmlns:a16="http://schemas.microsoft.com/office/drawing/2014/main" id="{DCE7420F-14A4-419E-BF5E-A6D757B5A82C}"/>
              </a:ext>
            </a:extLst>
          </p:cNvPr>
          <p:cNvCxnSpPr>
            <a:cxnSpLocks/>
          </p:cNvCxnSpPr>
          <p:nvPr/>
        </p:nvCxnSpPr>
        <p:spPr>
          <a:xfrm flipV="1">
            <a:off x="4170362" y="2243848"/>
            <a:ext cx="1247458" cy="1905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8A30C1B-4174-4DFC-A55F-9C3DEF09B1DB}"/>
              </a:ext>
            </a:extLst>
          </p:cNvPr>
          <p:cNvCxnSpPr>
            <a:cxnSpLocks/>
          </p:cNvCxnSpPr>
          <p:nvPr/>
        </p:nvCxnSpPr>
        <p:spPr>
          <a:xfrm flipV="1">
            <a:off x="4198933" y="3489934"/>
            <a:ext cx="1247458" cy="190500"/>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16189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CASE HISTORY 5</a:t>
            </a:r>
          </a:p>
        </p:txBody>
      </p:sp>
      <p:sp>
        <p:nvSpPr>
          <p:cNvPr id="6" name="Text Box 31">
            <a:extLst>
              <a:ext uri="{FF2B5EF4-FFF2-40B4-BE49-F238E27FC236}">
                <a16:creationId xmlns:a16="http://schemas.microsoft.com/office/drawing/2014/main" id="{74999D5D-BD9C-4F9F-8493-0E1017C94EA5}"/>
              </a:ext>
            </a:extLst>
          </p:cNvPr>
          <p:cNvSpPr txBox="1">
            <a:spLocks noChangeArrowheads="1"/>
          </p:cNvSpPr>
          <p:nvPr/>
        </p:nvSpPr>
        <p:spPr bwMode="auto">
          <a:xfrm>
            <a:off x="7608163" y="1003176"/>
            <a:ext cx="4140721" cy="430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en-US" sz="1400" dirty="0">
                <a:latin typeface="Lato" panose="020F0502020204030203"/>
              </a:rPr>
              <a:t>Long trend highlighted a monotonic decrease on the mineral oil header pressure reading, minimum value of 1.35 </a:t>
            </a:r>
            <a:r>
              <a:rPr lang="en-US" altLang="en-US" sz="1400" dirty="0" err="1">
                <a:latin typeface="Lato" panose="020F0502020204030203"/>
              </a:rPr>
              <a:t>barG</a:t>
            </a:r>
            <a:r>
              <a:rPr lang="en-US" altLang="en-US" sz="1400" dirty="0">
                <a:latin typeface="Lato" panose="020F0502020204030203"/>
              </a:rPr>
              <a:t> (the mineral oil header pressure set is 1.5 </a:t>
            </a:r>
            <a:r>
              <a:rPr lang="en-US" altLang="en-US" sz="1400" dirty="0" err="1">
                <a:latin typeface="Lato" panose="020F0502020204030203"/>
              </a:rPr>
              <a:t>BarG</a:t>
            </a:r>
            <a:r>
              <a:rPr lang="en-US" altLang="en-US" sz="1400" dirty="0">
                <a:latin typeface="Lato" panose="020F0502020204030203"/>
              </a:rPr>
              <a:t>, LL = 1.0 </a:t>
            </a:r>
            <a:r>
              <a:rPr lang="en-US" altLang="en-US" sz="1400" dirty="0" err="1">
                <a:latin typeface="Lato" panose="020F0502020204030203"/>
              </a:rPr>
              <a:t>BarG</a:t>
            </a:r>
            <a:r>
              <a:rPr lang="en-US" altLang="en-US" sz="1400" dirty="0">
                <a:latin typeface="Lato" panose="020F0502020204030203"/>
              </a:rPr>
              <a:t>).</a:t>
            </a:r>
          </a:p>
          <a:p>
            <a:pPr algn="just"/>
            <a:endParaRPr lang="en-US" altLang="en-US" sz="1400" dirty="0">
              <a:latin typeface="Lato" panose="020F0502020204030203"/>
            </a:endParaRPr>
          </a:p>
          <a:p>
            <a:pPr algn="just"/>
            <a:r>
              <a:rPr lang="en-US" altLang="en-US" sz="1400" dirty="0">
                <a:latin typeface="Lato" panose="020F0502020204030203"/>
              </a:rPr>
              <a:t>It is also observed no alarm generation on the lube oil filter DP pressure-switch.</a:t>
            </a:r>
          </a:p>
          <a:p>
            <a:pPr algn="just"/>
            <a:endParaRPr lang="en-US" altLang="en-US" sz="1400" dirty="0">
              <a:latin typeface="Lato" panose="020F0502020204030203"/>
            </a:endParaRPr>
          </a:p>
          <a:p>
            <a:pPr algn="just"/>
            <a:r>
              <a:rPr lang="en-US" altLang="en-US" sz="1400" dirty="0">
                <a:latin typeface="Lato" panose="020F0502020204030203"/>
              </a:rPr>
              <a:t>Possible filter clogging.</a:t>
            </a:r>
          </a:p>
          <a:p>
            <a:pPr algn="just"/>
            <a:endParaRPr lang="en-US" altLang="en-US" sz="1400" dirty="0">
              <a:solidFill>
                <a:srgbClr val="000000"/>
              </a:solidFill>
              <a:latin typeface="Lato" panose="020F0502020204030203"/>
            </a:endParaRPr>
          </a:p>
          <a:p>
            <a:pPr algn="just"/>
            <a:r>
              <a:rPr lang="en-US" altLang="en-US" sz="1400" b="1" u="sng" dirty="0">
                <a:latin typeface="Lato" panose="020F0502020204030203"/>
              </a:rPr>
              <a:t>Indications for the Customer:</a:t>
            </a:r>
          </a:p>
          <a:p>
            <a:pPr algn="just"/>
            <a:endParaRPr lang="en-US" altLang="en-US" sz="900" b="1" u="sng" dirty="0">
              <a:latin typeface="Lato" panose="020F0502020204030203"/>
            </a:endParaRPr>
          </a:p>
          <a:p>
            <a:pPr marL="285750" indent="-285750" algn="just">
              <a:buFont typeface="Arial" panose="020B0604020202020204" pitchFamily="34" charset="0"/>
              <a:buChar char="•"/>
            </a:pPr>
            <a:r>
              <a:rPr lang="en-US" altLang="en-US" sz="1400" dirty="0">
                <a:latin typeface="Lato" panose="020F0502020204030203"/>
              </a:rPr>
              <a:t>Verify the correct Pressure Control Valve set point.</a:t>
            </a:r>
          </a:p>
          <a:p>
            <a:pPr marL="285750" indent="-285750" algn="just">
              <a:spcBef>
                <a:spcPts val="600"/>
              </a:spcBef>
              <a:buFont typeface="Arial" panose="020B0604020202020204" pitchFamily="34" charset="0"/>
              <a:buChar char="•"/>
            </a:pPr>
            <a:r>
              <a:rPr lang="en-US" altLang="en-US" sz="1400" dirty="0">
                <a:latin typeface="Lato" panose="020F0502020204030203"/>
              </a:rPr>
              <a:t>Check the lube oil filter DP and in case switch to the spare one filter.</a:t>
            </a:r>
          </a:p>
          <a:p>
            <a:pPr algn="just"/>
            <a:endParaRPr lang="en-US" altLang="en-US" sz="1400" u="sng" dirty="0">
              <a:solidFill>
                <a:srgbClr val="000000"/>
              </a:solidFill>
              <a:latin typeface="Lato" panose="020F0502020204030203"/>
            </a:endParaRPr>
          </a:p>
          <a:p>
            <a:pPr algn="just"/>
            <a:endParaRPr lang="en-US" altLang="en-US" sz="1400" dirty="0">
              <a:solidFill>
                <a:srgbClr val="000000"/>
              </a:solidFill>
              <a:latin typeface="Lato" panose="020F0502020204030203"/>
            </a:endParaRPr>
          </a:p>
        </p:txBody>
      </p:sp>
      <p:pic>
        <p:nvPicPr>
          <p:cNvPr id="2" name="Picture 1">
            <a:extLst>
              <a:ext uri="{FF2B5EF4-FFF2-40B4-BE49-F238E27FC236}">
                <a16:creationId xmlns:a16="http://schemas.microsoft.com/office/drawing/2014/main" id="{46DAD88F-99C1-4FB6-8D99-5FB7784C073C}"/>
              </a:ext>
            </a:extLst>
          </p:cNvPr>
          <p:cNvPicPr>
            <a:picLocks noChangeAspect="1"/>
          </p:cNvPicPr>
          <p:nvPr/>
        </p:nvPicPr>
        <p:blipFill>
          <a:blip r:embed="rId4"/>
          <a:stretch>
            <a:fillRect/>
          </a:stretch>
        </p:blipFill>
        <p:spPr>
          <a:xfrm>
            <a:off x="296375" y="1003176"/>
            <a:ext cx="7105650" cy="3171825"/>
          </a:xfrm>
          <a:prstGeom prst="rect">
            <a:avLst/>
          </a:prstGeom>
        </p:spPr>
      </p:pic>
      <p:cxnSp>
        <p:nvCxnSpPr>
          <p:cNvPr id="8" name="Straight Arrow Connector 7">
            <a:extLst>
              <a:ext uri="{FF2B5EF4-FFF2-40B4-BE49-F238E27FC236}">
                <a16:creationId xmlns:a16="http://schemas.microsoft.com/office/drawing/2014/main" id="{C6D81208-AA81-4B4A-AE8E-C3C5995BADC3}"/>
              </a:ext>
            </a:extLst>
          </p:cNvPr>
          <p:cNvCxnSpPr>
            <a:cxnSpLocks/>
          </p:cNvCxnSpPr>
          <p:nvPr/>
        </p:nvCxnSpPr>
        <p:spPr>
          <a:xfrm>
            <a:off x="2610035" y="2248763"/>
            <a:ext cx="2654423" cy="239697"/>
          </a:xfrm>
          <a:prstGeom prst="straightConnector1">
            <a:avLst/>
          </a:prstGeom>
          <a:ln w="381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TextBox 4">
            <a:extLst>
              <a:ext uri="{FF2B5EF4-FFF2-40B4-BE49-F238E27FC236}">
                <a16:creationId xmlns:a16="http://schemas.microsoft.com/office/drawing/2014/main" id="{C74A240E-4CA4-496D-B573-28F5A434DA4F}"/>
              </a:ext>
            </a:extLst>
          </p:cNvPr>
          <p:cNvSpPr txBox="1">
            <a:spLocks noChangeArrowheads="1"/>
          </p:cNvSpPr>
          <p:nvPr/>
        </p:nvSpPr>
        <p:spPr bwMode="auto">
          <a:xfrm>
            <a:off x="2169465" y="2044906"/>
            <a:ext cx="155573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800" b="1" dirty="0">
                <a:solidFill>
                  <a:srgbClr val="FF0000"/>
                </a:solidFill>
                <a:latin typeface="Lato" panose="020F0502020204030203"/>
              </a:rPr>
              <a:t>Mineral oil header pressure </a:t>
            </a:r>
          </a:p>
        </p:txBody>
      </p:sp>
    </p:spTree>
    <p:extLst>
      <p:ext uri="{BB962C8B-B14F-4D97-AF65-F5344CB8AC3E}">
        <p14:creationId xmlns:p14="http://schemas.microsoft.com/office/powerpoint/2010/main" val="219776505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3678D1A1-0CEB-C478-8E7B-95B066B7D68B}"/>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highlight>
                <a:srgbClr val="13B497"/>
              </a:highlight>
            </a:endParaRPr>
          </a:p>
        </p:txBody>
      </p:sp>
      <p:sp>
        <p:nvSpPr>
          <p:cNvPr id="6" name="TextBox 6">
            <a:extLst>
              <a:ext uri="{FF2B5EF4-FFF2-40B4-BE49-F238E27FC236}">
                <a16:creationId xmlns:a16="http://schemas.microsoft.com/office/drawing/2014/main" id="{C0A16395-8352-5717-BE37-B17B3F4B85D9}"/>
              </a:ext>
            </a:extLst>
          </p:cNvPr>
          <p:cNvSpPr txBox="1"/>
          <p:nvPr/>
        </p:nvSpPr>
        <p:spPr>
          <a:xfrm>
            <a:off x="317418" y="373989"/>
            <a:ext cx="4042097"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effectLst>
                  <a:outerShdw blurRad="38100" dist="38100" dir="2700000" algn="tl">
                    <a:srgbClr val="000000">
                      <a:alpha val="43137"/>
                    </a:srgbClr>
                  </a:outerShdw>
                </a:effectLst>
                <a:latin typeface="Lato" panose="020F0502020204030203"/>
              </a:rPr>
              <a:t>Diagnostic </a:t>
            </a: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Services</a:t>
            </a:r>
            <a:endParaRPr sz="28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
        <p:nvSpPr>
          <p:cNvPr id="2" name="CasellaDiTesto 4">
            <a:extLst>
              <a:ext uri="{FF2B5EF4-FFF2-40B4-BE49-F238E27FC236}">
                <a16:creationId xmlns:a16="http://schemas.microsoft.com/office/drawing/2014/main" id="{65BF6079-954B-4397-019A-C196363278B1}"/>
              </a:ext>
            </a:extLst>
          </p:cNvPr>
          <p:cNvSpPr txBox="1"/>
          <p:nvPr/>
        </p:nvSpPr>
        <p:spPr>
          <a:xfrm>
            <a:off x="324868" y="762908"/>
            <a:ext cx="7895305" cy="4909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1" indent="0" algn="just" defTabSz="457200">
              <a:spcBef>
                <a:spcPts val="600"/>
              </a:spcBef>
              <a:defRPr sz="1200">
                <a:latin typeface="Lato"/>
                <a:ea typeface="Lato"/>
                <a:cs typeface="Lato"/>
                <a:sym typeface="Lato"/>
              </a:defRPr>
            </a:pPr>
            <a:r>
              <a:rPr lang="en-US" sz="1600" dirty="0">
                <a:latin typeface="Lato" panose="020F0502020204030203"/>
              </a:rPr>
              <a:t>The plant reliability and production can be improved and optimized through plant asset monitoring. </a:t>
            </a:r>
          </a:p>
          <a:p>
            <a:pPr lvl="1" indent="0" algn="just" defTabSz="457200">
              <a:spcBef>
                <a:spcPts val="600"/>
              </a:spcBef>
              <a:defRPr sz="1200">
                <a:latin typeface="Lato"/>
                <a:ea typeface="Lato"/>
                <a:cs typeface="Lato"/>
                <a:sym typeface="Lato"/>
              </a:defRPr>
            </a:pPr>
            <a:r>
              <a:rPr lang="en-US" sz="1600" dirty="0">
                <a:latin typeface="Lato" panose="020F0502020204030203"/>
              </a:rPr>
              <a:t>For an accurate management of an industrial plant, an improving of its reliability and a reduction of the </a:t>
            </a:r>
            <a:r>
              <a:rPr lang="en-US" sz="1600" dirty="0">
                <a:solidFill>
                  <a:schemeClr val="tx1"/>
                </a:solidFill>
                <a:latin typeface="Lato" panose="020F0502020204030203"/>
              </a:rPr>
              <a:t>unplanned shut-down</a:t>
            </a:r>
            <a:r>
              <a:rPr lang="en-US" sz="1600" dirty="0">
                <a:latin typeface="Lato" panose="020F0502020204030203"/>
              </a:rPr>
              <a:t>, it is very important to be aware about the real operating conditions and status of the plant assets. In particular the following features shall be kept under monitoring:</a:t>
            </a:r>
          </a:p>
          <a:p>
            <a:pPr lvl="1" indent="0" algn="just" defTabSz="457200">
              <a:spcBef>
                <a:spcPts val="600"/>
              </a:spcBef>
              <a:defRPr sz="1200">
                <a:latin typeface="Lato"/>
                <a:ea typeface="Lato"/>
                <a:cs typeface="Lato"/>
                <a:sym typeface="Lato"/>
              </a:defRPr>
            </a:pPr>
            <a:endParaRPr lang="en-US" sz="1100" dirty="0">
              <a:latin typeface="Lato" panose="020F0502020204030203"/>
            </a:endParaRPr>
          </a:p>
          <a:p>
            <a:pPr marL="342900" lvl="1" indent="-342900" algn="just" defTabSz="457200">
              <a:lnSpc>
                <a:spcPct val="150000"/>
              </a:lnSpc>
              <a:spcBef>
                <a:spcPts val="600"/>
              </a:spcBef>
              <a:buFont typeface="Wingdings" panose="05000000000000000000" pitchFamily="2" charset="2"/>
              <a:buChar char="Ø"/>
              <a:defRPr sz="1200">
                <a:latin typeface="Lato"/>
                <a:ea typeface="Lato"/>
                <a:cs typeface="Lato"/>
                <a:sym typeface="Lato"/>
              </a:defRPr>
            </a:pPr>
            <a:r>
              <a:rPr lang="en-US" sz="1600" dirty="0">
                <a:latin typeface="Lato" panose="020F0502020204030203"/>
              </a:rPr>
              <a:t>Machine Performances</a:t>
            </a:r>
          </a:p>
          <a:p>
            <a:pPr marL="342900" lvl="1" indent="-342900" algn="just" defTabSz="457200">
              <a:lnSpc>
                <a:spcPct val="150000"/>
              </a:lnSpc>
              <a:spcBef>
                <a:spcPts val="600"/>
              </a:spcBef>
              <a:buFont typeface="Wingdings" panose="05000000000000000000" pitchFamily="2" charset="2"/>
              <a:buChar char="Ø"/>
              <a:defRPr sz="1200">
                <a:latin typeface="Lato"/>
                <a:ea typeface="Lato"/>
                <a:cs typeface="Lato"/>
                <a:sym typeface="Lato"/>
              </a:defRPr>
            </a:pPr>
            <a:r>
              <a:rPr lang="en-US" sz="1600" dirty="0">
                <a:latin typeface="Lato" panose="020F0502020204030203"/>
              </a:rPr>
              <a:t>Plant/machine KPI (Key Performance indicators)</a:t>
            </a:r>
          </a:p>
          <a:p>
            <a:pPr marL="342900" lvl="1" indent="-342900" algn="just" defTabSz="457200">
              <a:lnSpc>
                <a:spcPct val="150000"/>
              </a:lnSpc>
              <a:spcBef>
                <a:spcPts val="600"/>
              </a:spcBef>
              <a:buFont typeface="Wingdings" panose="05000000000000000000" pitchFamily="2" charset="2"/>
              <a:buChar char="Ø"/>
              <a:defRPr sz="1200">
                <a:latin typeface="Lato"/>
                <a:ea typeface="Lato"/>
                <a:cs typeface="Lato"/>
                <a:sym typeface="Lato"/>
              </a:defRPr>
            </a:pPr>
            <a:r>
              <a:rPr lang="en-US" sz="1600" dirty="0">
                <a:latin typeface="Lato" panose="020F0502020204030203"/>
              </a:rPr>
              <a:t>Critical operating parameters and main plant/machine issues</a:t>
            </a:r>
          </a:p>
          <a:p>
            <a:pPr lvl="1" indent="0" algn="just" defTabSz="457200">
              <a:lnSpc>
                <a:spcPct val="150000"/>
              </a:lnSpc>
              <a:spcBef>
                <a:spcPts val="600"/>
              </a:spcBef>
              <a:defRPr sz="1200">
                <a:latin typeface="Lato"/>
                <a:ea typeface="Lato"/>
                <a:cs typeface="Lato"/>
                <a:sym typeface="Lato"/>
              </a:defRPr>
            </a:pPr>
            <a:endParaRPr lang="en-US" sz="800" dirty="0">
              <a:latin typeface="Lato" panose="020F0502020204030203"/>
            </a:endParaRPr>
          </a:p>
          <a:p>
            <a:pPr lvl="1" indent="0" algn="just" defTabSz="457200">
              <a:spcBef>
                <a:spcPts val="600"/>
              </a:spcBef>
              <a:defRPr sz="1200">
                <a:latin typeface="Lato"/>
                <a:ea typeface="Lato"/>
                <a:cs typeface="Lato"/>
                <a:sym typeface="Lato"/>
              </a:defRPr>
            </a:pPr>
            <a:r>
              <a:rPr lang="en-US" sz="1600" dirty="0">
                <a:latin typeface="Lato" panose="020F0502020204030203"/>
              </a:rPr>
              <a:t>Moreover, to reduce unplanned </a:t>
            </a:r>
            <a:r>
              <a:rPr lang="en-US" sz="1600" dirty="0">
                <a:solidFill>
                  <a:schemeClr val="tx1"/>
                </a:solidFill>
                <a:latin typeface="Lato" panose="020F0502020204030203"/>
              </a:rPr>
              <a:t>shut-down </a:t>
            </a:r>
            <a:r>
              <a:rPr lang="en-US" sz="1600" dirty="0">
                <a:latin typeface="Lato" panose="020F0502020204030203"/>
              </a:rPr>
              <a:t>of the plant, prevent possible machine failures and anomalies is fundamental to implement a </a:t>
            </a:r>
            <a:r>
              <a:rPr lang="en-US" sz="1600" b="1" u="sng" dirty="0">
                <a:latin typeface="Lato" panose="020F0502020204030203"/>
              </a:rPr>
              <a:t>dedicated predictive diagnostic service</a:t>
            </a:r>
            <a:r>
              <a:rPr lang="en-US" sz="1600" u="sng" dirty="0">
                <a:latin typeface="Lato" panose="020F0502020204030203"/>
              </a:rPr>
              <a:t>. </a:t>
            </a:r>
          </a:p>
        </p:txBody>
      </p:sp>
      <p:pic>
        <p:nvPicPr>
          <p:cNvPr id="8" name="Immagine 4">
            <a:extLst>
              <a:ext uri="{FF2B5EF4-FFF2-40B4-BE49-F238E27FC236}">
                <a16:creationId xmlns:a16="http://schemas.microsoft.com/office/drawing/2014/main" id="{4511D985-AAC7-4C9D-B0EF-DCE6DBA24A2C}"/>
              </a:ext>
            </a:extLst>
          </p:cNvPr>
          <p:cNvPicPr>
            <a:picLocks noChangeAspect="1"/>
          </p:cNvPicPr>
          <p:nvPr/>
        </p:nvPicPr>
        <p:blipFill>
          <a:blip r:embed="rId3"/>
          <a:stretch>
            <a:fillRect/>
          </a:stretch>
        </p:blipFill>
        <p:spPr>
          <a:xfrm>
            <a:off x="8366359" y="958766"/>
            <a:ext cx="3130806" cy="2228709"/>
          </a:xfrm>
          <a:prstGeom prst="rect">
            <a:avLst/>
          </a:prstGeom>
        </p:spPr>
      </p:pic>
      <p:pic>
        <p:nvPicPr>
          <p:cNvPr id="10" name="Immagine 5">
            <a:extLst>
              <a:ext uri="{FF2B5EF4-FFF2-40B4-BE49-F238E27FC236}">
                <a16:creationId xmlns:a16="http://schemas.microsoft.com/office/drawing/2014/main" id="{01FE8965-1EF5-4475-8DB1-A0C3A1156D2F}"/>
              </a:ext>
            </a:extLst>
          </p:cNvPr>
          <p:cNvPicPr>
            <a:picLocks noChangeAspect="1"/>
          </p:cNvPicPr>
          <p:nvPr/>
        </p:nvPicPr>
        <p:blipFill>
          <a:blip r:embed="rId4"/>
          <a:stretch>
            <a:fillRect/>
          </a:stretch>
        </p:blipFill>
        <p:spPr>
          <a:xfrm>
            <a:off x="8366359" y="3824065"/>
            <a:ext cx="3188289" cy="2228709"/>
          </a:xfrm>
          <a:prstGeom prst="rect">
            <a:avLst/>
          </a:prstGeom>
        </p:spPr>
      </p:pic>
    </p:spTree>
    <p:extLst>
      <p:ext uri="{BB962C8B-B14F-4D97-AF65-F5344CB8AC3E}">
        <p14:creationId xmlns:p14="http://schemas.microsoft.com/office/powerpoint/2010/main" val="235616953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TextBox 102"/>
          <p:cNvSpPr txBox="1"/>
          <p:nvPr/>
        </p:nvSpPr>
        <p:spPr>
          <a:xfrm>
            <a:off x="711840" y="5749171"/>
            <a:ext cx="190652" cy="217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900">
                <a:solidFill>
                  <a:schemeClr val="accent5">
                    <a:lumOff val="44000"/>
                  </a:schemeClr>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a:ln>
                  <a:noFill/>
                </a:ln>
                <a:solidFill>
                  <a:srgbClr val="8F8F8F">
                    <a:lumOff val="44000"/>
                  </a:srgbClr>
                </a:solidFill>
                <a:effectLst/>
                <a:uLnTx/>
                <a:uFillTx/>
                <a:latin typeface="Montserrat SemiBold"/>
                <a:sym typeface="Montserrat SemiBold"/>
              </a:rPr>
              <a:t>3</a:t>
            </a:r>
          </a:p>
        </p:txBody>
      </p:sp>
      <p:sp>
        <p:nvSpPr>
          <p:cNvPr id="1054" name="TextBox 121"/>
          <p:cNvSpPr txBox="1"/>
          <p:nvPr/>
        </p:nvSpPr>
        <p:spPr>
          <a:xfrm>
            <a:off x="10214881" y="5509838"/>
            <a:ext cx="508210" cy="20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lnSpc>
                <a:spcPts val="900"/>
              </a:lnSpc>
              <a:defRPr sz="800" b="1">
                <a:solidFill>
                  <a:srgbClr val="FEFEFE"/>
                </a:solidFill>
                <a:latin typeface="Lato"/>
                <a:ea typeface="Lato"/>
                <a:cs typeface="Lato"/>
                <a:sym typeface="Lato"/>
              </a:defRPr>
            </a:lvl1pPr>
          </a:lstStyle>
          <a:p>
            <a:pPr marL="0" marR="0" lvl="0" indent="0" algn="r" defTabSz="914400" rtl="0" eaLnBrk="1" fontAlgn="auto" latinLnBrk="0" hangingPunct="0">
              <a:lnSpc>
                <a:spcPts val="900"/>
              </a:lnSpc>
              <a:spcBef>
                <a:spcPts val="0"/>
              </a:spcBef>
              <a:spcAft>
                <a:spcPts val="0"/>
              </a:spcAft>
              <a:buClrTx/>
              <a:buSzTx/>
              <a:buFontTx/>
              <a:buNone/>
              <a:tabLst/>
              <a:defRPr/>
            </a:pPr>
            <a:r>
              <a:rPr kumimoji="0" sz="800" b="1" i="0" u="none" strike="noStrike" kern="0" cap="none" spc="0" normalizeH="0" baseline="0" noProof="0">
                <a:ln>
                  <a:noFill/>
                </a:ln>
                <a:solidFill>
                  <a:srgbClr val="FEFEFE"/>
                </a:solidFill>
                <a:effectLst/>
                <a:uLnTx/>
                <a:uFillTx/>
                <a:latin typeface="Lato"/>
                <a:ea typeface="Lato"/>
                <a:cs typeface="Lato"/>
                <a:sym typeface="Lato"/>
              </a:rPr>
              <a:t>65%</a:t>
            </a:r>
          </a:p>
        </p:txBody>
      </p:sp>
      <p:sp>
        <p:nvSpPr>
          <p:cNvPr id="1055" name="TextBox 122"/>
          <p:cNvSpPr txBox="1"/>
          <p:nvPr/>
        </p:nvSpPr>
        <p:spPr>
          <a:xfrm>
            <a:off x="10352384" y="5938071"/>
            <a:ext cx="508210" cy="20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lnSpc>
                <a:spcPts val="900"/>
              </a:lnSpc>
              <a:defRPr sz="800" b="1">
                <a:solidFill>
                  <a:srgbClr val="FEFEFE"/>
                </a:solidFill>
                <a:latin typeface="Lato"/>
                <a:ea typeface="Lato"/>
                <a:cs typeface="Lato"/>
                <a:sym typeface="Lato"/>
              </a:defRPr>
            </a:lvl1pPr>
          </a:lstStyle>
          <a:p>
            <a:pPr marL="0" marR="0" lvl="0" indent="0" algn="r" defTabSz="914400" rtl="0" eaLnBrk="1" fontAlgn="auto" latinLnBrk="0" hangingPunct="0">
              <a:lnSpc>
                <a:spcPts val="900"/>
              </a:lnSpc>
              <a:spcBef>
                <a:spcPts val="0"/>
              </a:spcBef>
              <a:spcAft>
                <a:spcPts val="0"/>
              </a:spcAft>
              <a:buClrTx/>
              <a:buSzTx/>
              <a:buFontTx/>
              <a:buNone/>
              <a:tabLst/>
              <a:defRPr/>
            </a:pPr>
            <a:r>
              <a:rPr kumimoji="0" sz="800" b="1" i="0" u="none" strike="noStrike" kern="0" cap="none" spc="0" normalizeH="0" baseline="0" noProof="0">
                <a:ln>
                  <a:noFill/>
                </a:ln>
                <a:solidFill>
                  <a:srgbClr val="FEFEFE"/>
                </a:solidFill>
                <a:effectLst/>
                <a:uLnTx/>
                <a:uFillTx/>
                <a:latin typeface="Lato"/>
                <a:ea typeface="Lato"/>
                <a:cs typeface="Lato"/>
                <a:sym typeface="Lato"/>
              </a:rPr>
              <a:t>69%</a:t>
            </a:r>
          </a:p>
        </p:txBody>
      </p:sp>
      <p:sp>
        <p:nvSpPr>
          <p:cNvPr id="1060" name="TextBox 1"/>
          <p:cNvSpPr txBox="1"/>
          <p:nvPr/>
        </p:nvSpPr>
        <p:spPr>
          <a:xfrm>
            <a:off x="2732387" y="1435839"/>
            <a:ext cx="4784331" cy="370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ts val="3200"/>
              </a:lnSpc>
              <a:defRPr sz="3200">
                <a:solidFill>
                  <a:schemeClr val="accent1">
                    <a:lumOff val="-8431"/>
                  </a:schemeClr>
                </a:solidFill>
                <a:latin typeface="Lato"/>
                <a:ea typeface="Lato"/>
                <a:cs typeface="Lato"/>
                <a:sym typeface="Lato"/>
              </a:defRPr>
            </a:lvl1pPr>
          </a:lstStyle>
          <a:p>
            <a:pPr lvl="0" algn="ctr">
              <a:lnSpc>
                <a:spcPct val="150000"/>
              </a:lnSpc>
              <a:defRPr/>
            </a:pPr>
            <a:r>
              <a:rPr lang="en-US" sz="5400" b="1" dirty="0">
                <a:solidFill>
                  <a:srgbClr val="3155A6">
                    <a:lumOff val="-8431"/>
                  </a:srgbClr>
                </a:solidFill>
                <a:latin typeface="Montserrat" panose="00000500000000000000" pitchFamily="2" charset="0"/>
              </a:rPr>
              <a:t>THANKS FOR YOUR ATTENTION</a:t>
            </a:r>
          </a:p>
        </p:txBody>
      </p:sp>
      <p:pic>
        <p:nvPicPr>
          <p:cNvPr id="1062" name="IMG_3719.jpg" descr="IMG_3719.jpg"/>
          <p:cNvPicPr>
            <a:picLocks noGrp="1" noChangeAspect="1"/>
          </p:cNvPicPr>
          <p:nvPr>
            <p:ph type="pic" idx="22"/>
          </p:nvPr>
        </p:nvPicPr>
        <p:blipFill>
          <a:blip r:embed="rId2"/>
          <a:srcRect t="10400" b="8905"/>
          <a:stretch>
            <a:fillRect/>
          </a:stretch>
        </p:blipFill>
        <p:spPr>
          <a:xfrm>
            <a:off x="9429820" y="1410631"/>
            <a:ext cx="1570122" cy="2741195"/>
          </a:xfrm>
          <a:prstGeom prst="rect">
            <a:avLst/>
          </a:prstGeom>
        </p:spPr>
      </p:pic>
      <p:sp>
        <p:nvSpPr>
          <p:cNvPr id="1064" name="TextBox 99"/>
          <p:cNvSpPr txBox="1"/>
          <p:nvPr/>
        </p:nvSpPr>
        <p:spPr>
          <a:xfrm>
            <a:off x="9490116" y="5803408"/>
            <a:ext cx="2283546"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defRPr sz="1200" b="1">
                <a:latin typeface="Gill Sans MT"/>
                <a:ea typeface="Gill Sans MT"/>
                <a:cs typeface="Gill Sans MT"/>
                <a:sym typeface="Gill Sans MT"/>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sz="1200" b="1" i="0" u="none" strike="noStrike" kern="0" cap="none" spc="0" normalizeH="0" baseline="0" noProof="0" dirty="0">
                <a:ln>
                  <a:noFill/>
                </a:ln>
                <a:solidFill>
                  <a:srgbClr val="000000"/>
                </a:solidFill>
                <a:effectLst/>
                <a:uLnTx/>
                <a:uFillTx/>
                <a:latin typeface="Gill Sans MT"/>
                <a:sym typeface="Gill Sans MT"/>
              </a:rPr>
              <a:t>+39 </a:t>
            </a:r>
            <a:r>
              <a:rPr kumimoji="0" lang="it-IT" sz="1200" b="1" i="0" u="none" strike="noStrike" kern="0" cap="none" spc="0" normalizeH="0" baseline="0" noProof="0" dirty="0">
                <a:ln>
                  <a:noFill/>
                </a:ln>
                <a:solidFill>
                  <a:srgbClr val="000000"/>
                </a:solidFill>
                <a:effectLst/>
                <a:uLnTx/>
                <a:uFillTx/>
                <a:latin typeface="Gill Sans MT"/>
                <a:sym typeface="Gill Sans MT"/>
              </a:rPr>
              <a:t>3451047014</a:t>
            </a:r>
            <a:endParaRPr kumimoji="0" sz="1200" b="1" i="0" u="none" strike="noStrike" kern="0" cap="none" spc="0" normalizeH="0" baseline="0" noProof="0" dirty="0">
              <a:ln>
                <a:noFill/>
              </a:ln>
              <a:solidFill>
                <a:srgbClr val="000000"/>
              </a:solidFill>
              <a:effectLst/>
              <a:uLnTx/>
              <a:uFillTx/>
              <a:latin typeface="Gill Sans MT"/>
              <a:sym typeface="Gill Sans MT"/>
            </a:endParaRPr>
          </a:p>
        </p:txBody>
      </p:sp>
      <p:sp>
        <p:nvSpPr>
          <p:cNvPr id="1065" name="Oval 196"/>
          <p:cNvSpPr/>
          <p:nvPr/>
        </p:nvSpPr>
        <p:spPr>
          <a:xfrm>
            <a:off x="8904434" y="5089363"/>
            <a:ext cx="447041" cy="447041"/>
          </a:xfrm>
          <a:prstGeom prst="ellipse">
            <a:avLst/>
          </a:prstGeom>
          <a:solidFill>
            <a:srgbClr val="25407D"/>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700">
                <a:solidFill>
                  <a:srgbClr val="8F8F8F">
                    <a:lumOff val="44000"/>
                  </a:srgbClr>
                </a:solidFill>
              </a:defRPr>
            </a:pPr>
            <a:endParaRPr kumimoji="0" sz="1700" b="0" i="0" u="none" strike="noStrike" kern="0" cap="none" spc="0" normalizeH="0" baseline="0" noProof="0">
              <a:ln>
                <a:noFill/>
              </a:ln>
              <a:solidFill>
                <a:srgbClr val="8F8F8F">
                  <a:lumOff val="44000"/>
                </a:srgbClr>
              </a:solidFill>
              <a:effectLst/>
              <a:uLnTx/>
              <a:uFillTx/>
              <a:latin typeface="Montserrat SemiBold"/>
              <a:sym typeface="Montserrat SemiBold"/>
            </a:endParaRPr>
          </a:p>
        </p:txBody>
      </p:sp>
      <p:sp>
        <p:nvSpPr>
          <p:cNvPr id="1066" name="Oval 196"/>
          <p:cNvSpPr/>
          <p:nvPr/>
        </p:nvSpPr>
        <p:spPr>
          <a:xfrm>
            <a:off x="8925379" y="5714507"/>
            <a:ext cx="447041" cy="447041"/>
          </a:xfrm>
          <a:prstGeom prst="ellipse">
            <a:avLst/>
          </a:prstGeom>
          <a:solidFill>
            <a:srgbClr val="25407D"/>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700">
                <a:solidFill>
                  <a:srgbClr val="8F8F8F">
                    <a:lumOff val="44000"/>
                  </a:srgbClr>
                </a:solidFill>
              </a:defRPr>
            </a:pPr>
            <a:endParaRPr kumimoji="0" sz="1700" b="0" i="0" u="none" strike="noStrike" kern="0" cap="none" spc="0" normalizeH="0" baseline="0" noProof="0">
              <a:ln>
                <a:noFill/>
              </a:ln>
              <a:solidFill>
                <a:srgbClr val="8F8F8F">
                  <a:lumOff val="44000"/>
                </a:srgbClr>
              </a:solidFill>
              <a:effectLst/>
              <a:uLnTx/>
              <a:uFillTx/>
              <a:latin typeface="Montserrat SemiBold"/>
              <a:sym typeface="Montserrat SemiBold"/>
            </a:endParaRPr>
          </a:p>
        </p:txBody>
      </p:sp>
      <p:sp>
        <p:nvSpPr>
          <p:cNvPr id="1067" name="Telefono"/>
          <p:cNvSpPr/>
          <p:nvPr/>
        </p:nvSpPr>
        <p:spPr>
          <a:xfrm>
            <a:off x="9020844" y="5784653"/>
            <a:ext cx="256527" cy="256541"/>
          </a:xfrm>
          <a:custGeom>
            <a:avLst/>
            <a:gdLst/>
            <a:ahLst/>
            <a:cxnLst>
              <a:cxn ang="0">
                <a:pos x="wd2" y="hd2"/>
              </a:cxn>
              <a:cxn ang="5400000">
                <a:pos x="wd2" y="hd2"/>
              </a:cxn>
              <a:cxn ang="10800000">
                <a:pos x="wd2" y="hd2"/>
              </a:cxn>
              <a:cxn ang="16200000">
                <a:pos x="wd2" y="hd2"/>
              </a:cxn>
            </a:cxnLst>
            <a:rect l="0" t="0" r="r" b="b"/>
            <a:pathLst>
              <a:path w="21279" h="21372" extrusionOk="0">
                <a:moveTo>
                  <a:pt x="4456" y="0"/>
                </a:moveTo>
                <a:cubicBezTo>
                  <a:pt x="4319" y="3"/>
                  <a:pt x="4182" y="47"/>
                  <a:pt x="4065" y="134"/>
                </a:cubicBezTo>
                <a:lnTo>
                  <a:pt x="2615" y="1212"/>
                </a:lnTo>
                <a:lnTo>
                  <a:pt x="6378" y="6378"/>
                </a:lnTo>
                <a:lnTo>
                  <a:pt x="7829" y="5299"/>
                </a:lnTo>
                <a:cubicBezTo>
                  <a:pt x="8140" y="5067"/>
                  <a:pt x="8206" y="4624"/>
                  <a:pt x="7975" y="4311"/>
                </a:cubicBezTo>
                <a:lnTo>
                  <a:pt x="5072" y="311"/>
                </a:lnTo>
                <a:cubicBezTo>
                  <a:pt x="4920" y="104"/>
                  <a:pt x="4686" y="-4"/>
                  <a:pt x="4456" y="0"/>
                </a:cubicBezTo>
                <a:close/>
                <a:moveTo>
                  <a:pt x="2209" y="1514"/>
                </a:moveTo>
                <a:cubicBezTo>
                  <a:pt x="2209" y="1514"/>
                  <a:pt x="-223" y="3454"/>
                  <a:pt x="16" y="7120"/>
                </a:cubicBezTo>
                <a:cubicBezTo>
                  <a:pt x="16" y="7120"/>
                  <a:pt x="1473" y="11065"/>
                  <a:pt x="5867" y="15478"/>
                </a:cubicBezTo>
                <a:cubicBezTo>
                  <a:pt x="10261" y="19891"/>
                  <a:pt x="14189" y="21356"/>
                  <a:pt x="14189" y="21356"/>
                </a:cubicBezTo>
                <a:cubicBezTo>
                  <a:pt x="17838" y="21596"/>
                  <a:pt x="19772" y="19154"/>
                  <a:pt x="19772" y="19154"/>
                </a:cubicBezTo>
                <a:lnTo>
                  <a:pt x="14628" y="15374"/>
                </a:lnTo>
                <a:cubicBezTo>
                  <a:pt x="13735" y="16397"/>
                  <a:pt x="12393" y="16575"/>
                  <a:pt x="11402" y="15580"/>
                </a:cubicBezTo>
                <a:lnTo>
                  <a:pt x="5767" y="9920"/>
                </a:lnTo>
                <a:cubicBezTo>
                  <a:pt x="4776" y="8925"/>
                  <a:pt x="4954" y="7577"/>
                  <a:pt x="5972" y="6680"/>
                </a:cubicBezTo>
                <a:lnTo>
                  <a:pt x="2209" y="1514"/>
                </a:lnTo>
                <a:close/>
                <a:moveTo>
                  <a:pt x="16463" y="13230"/>
                </a:moveTo>
                <a:cubicBezTo>
                  <a:pt x="16285" y="13257"/>
                  <a:pt x="16117" y="13351"/>
                  <a:pt x="16002" y="13508"/>
                </a:cubicBezTo>
                <a:lnTo>
                  <a:pt x="14929" y="14965"/>
                </a:lnTo>
                <a:lnTo>
                  <a:pt x="20071" y="18746"/>
                </a:lnTo>
                <a:lnTo>
                  <a:pt x="21146" y="17289"/>
                </a:lnTo>
                <a:cubicBezTo>
                  <a:pt x="21377" y="16976"/>
                  <a:pt x="21297" y="16523"/>
                  <a:pt x="20968" y="16278"/>
                </a:cubicBezTo>
                <a:lnTo>
                  <a:pt x="16985" y="13361"/>
                </a:lnTo>
                <a:cubicBezTo>
                  <a:pt x="16829" y="13245"/>
                  <a:pt x="16641" y="13204"/>
                  <a:pt x="16463" y="13230"/>
                </a:cubicBezTo>
                <a:close/>
              </a:path>
            </a:pathLst>
          </a:custGeom>
          <a:solidFill>
            <a:schemeClr val="accent5">
              <a:lumOff val="44000"/>
            </a:schemeClr>
          </a:solidFill>
          <a:ln w="1270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ontserrat SemiBold"/>
              <a:sym typeface="Montserrat SemiBold"/>
            </a:endParaRPr>
          </a:p>
        </p:txBody>
      </p:sp>
      <p:sp>
        <p:nvSpPr>
          <p:cNvPr id="1068" name="E-mail"/>
          <p:cNvSpPr/>
          <p:nvPr/>
        </p:nvSpPr>
        <p:spPr>
          <a:xfrm>
            <a:off x="9003460" y="5234182"/>
            <a:ext cx="248988" cy="157401"/>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chemeClr val="accent5">
              <a:lumOff val="44000"/>
            </a:schemeClr>
          </a:solidFill>
          <a:ln w="12700">
            <a:solidFill>
              <a:schemeClr val="accent1"/>
            </a:solidFill>
            <a:miter/>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Montserrat SemiBold"/>
              <a:sym typeface="Montserrat SemiBold"/>
            </a:endParaRPr>
          </a:p>
        </p:txBody>
      </p:sp>
      <p:grpSp>
        <p:nvGrpSpPr>
          <p:cNvPr id="1092" name="Group 73"/>
          <p:cNvGrpSpPr/>
          <p:nvPr/>
        </p:nvGrpSpPr>
        <p:grpSpPr>
          <a:xfrm>
            <a:off x="9332183" y="1003512"/>
            <a:ext cx="1774052" cy="3577254"/>
            <a:chOff x="0" y="0"/>
            <a:chExt cx="1774050" cy="3577253"/>
          </a:xfrm>
        </p:grpSpPr>
        <p:sp>
          <p:nvSpPr>
            <p:cNvPr id="1069" name="Shape 6"/>
            <p:cNvSpPr/>
            <p:nvPr/>
          </p:nvSpPr>
          <p:spPr>
            <a:xfrm>
              <a:off x="19107" y="2596"/>
              <a:ext cx="1733228" cy="3572670"/>
            </a:xfrm>
            <a:custGeom>
              <a:avLst/>
              <a:gdLst/>
              <a:ahLst/>
              <a:cxnLst>
                <a:cxn ang="0">
                  <a:pos x="wd2" y="hd2"/>
                </a:cxn>
                <a:cxn ang="5400000">
                  <a:pos x="wd2" y="hd2"/>
                </a:cxn>
                <a:cxn ang="10800000">
                  <a:pos x="wd2" y="hd2"/>
                </a:cxn>
                <a:cxn ang="16200000">
                  <a:pos x="wd2" y="hd2"/>
                </a:cxn>
              </a:cxnLst>
              <a:rect l="0" t="0" r="r" b="b"/>
              <a:pathLst>
                <a:path w="21600" h="21600" extrusionOk="0">
                  <a:moveTo>
                    <a:pt x="20214" y="18917"/>
                  </a:moveTo>
                  <a:lnTo>
                    <a:pt x="1239" y="18917"/>
                  </a:lnTo>
                  <a:lnTo>
                    <a:pt x="1239" y="2586"/>
                  </a:lnTo>
                  <a:lnTo>
                    <a:pt x="20214" y="2586"/>
                  </a:lnTo>
                  <a:cubicBezTo>
                    <a:pt x="20214" y="2586"/>
                    <a:pt x="20214" y="18917"/>
                    <a:pt x="20214" y="18917"/>
                  </a:cubicBezTo>
                  <a:close/>
                  <a:moveTo>
                    <a:pt x="18332" y="0"/>
                  </a:moveTo>
                  <a:lnTo>
                    <a:pt x="3268" y="0"/>
                  </a:lnTo>
                  <a:cubicBezTo>
                    <a:pt x="1466" y="0"/>
                    <a:pt x="0" y="711"/>
                    <a:pt x="0" y="1586"/>
                  </a:cubicBezTo>
                  <a:lnTo>
                    <a:pt x="0" y="20014"/>
                  </a:lnTo>
                  <a:cubicBezTo>
                    <a:pt x="0" y="20889"/>
                    <a:pt x="1466" y="21600"/>
                    <a:pt x="3268" y="21600"/>
                  </a:cubicBezTo>
                  <a:lnTo>
                    <a:pt x="18332" y="21600"/>
                  </a:lnTo>
                  <a:cubicBezTo>
                    <a:pt x="20134" y="21600"/>
                    <a:pt x="21600" y="20889"/>
                    <a:pt x="21600" y="20014"/>
                  </a:cubicBezTo>
                  <a:lnTo>
                    <a:pt x="21600" y="1586"/>
                  </a:lnTo>
                  <a:cubicBezTo>
                    <a:pt x="21600" y="711"/>
                    <a:pt x="20134" y="0"/>
                    <a:pt x="18332" y="0"/>
                  </a:cubicBezTo>
                  <a:close/>
                </a:path>
              </a:pathLst>
            </a:custGeom>
            <a:solidFill>
              <a:srgbClr val="A8ACB1"/>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0" name="Shape 7"/>
            <p:cNvSpPr/>
            <p:nvPr/>
          </p:nvSpPr>
          <p:spPr>
            <a:xfrm>
              <a:off x="47666" y="31154"/>
              <a:ext cx="1676388" cy="3515819"/>
            </a:xfrm>
            <a:custGeom>
              <a:avLst/>
              <a:gdLst/>
              <a:ahLst/>
              <a:cxnLst>
                <a:cxn ang="0">
                  <a:pos x="wd2" y="hd2"/>
                </a:cxn>
                <a:cxn ang="5400000">
                  <a:pos x="wd2" y="hd2"/>
                </a:cxn>
                <a:cxn ang="10800000">
                  <a:pos x="wd2" y="hd2"/>
                </a:cxn>
                <a:cxn ang="16200000">
                  <a:pos x="wd2" y="hd2"/>
                </a:cxn>
              </a:cxnLst>
              <a:rect l="0" t="0" r="r" b="b"/>
              <a:pathLst>
                <a:path w="21600" h="21600" extrusionOk="0">
                  <a:moveTo>
                    <a:pt x="20533" y="19049"/>
                  </a:moveTo>
                  <a:lnTo>
                    <a:pt x="914" y="19049"/>
                  </a:lnTo>
                  <a:lnTo>
                    <a:pt x="914" y="2453"/>
                  </a:lnTo>
                  <a:lnTo>
                    <a:pt x="20533" y="2453"/>
                  </a:lnTo>
                  <a:cubicBezTo>
                    <a:pt x="20533" y="2453"/>
                    <a:pt x="20533" y="19049"/>
                    <a:pt x="20533" y="19049"/>
                  </a:cubicBezTo>
                  <a:close/>
                  <a:moveTo>
                    <a:pt x="18587" y="0"/>
                  </a:moveTo>
                  <a:lnTo>
                    <a:pt x="3013" y="0"/>
                  </a:lnTo>
                  <a:cubicBezTo>
                    <a:pt x="1349" y="0"/>
                    <a:pt x="0" y="643"/>
                    <a:pt x="0" y="1437"/>
                  </a:cubicBezTo>
                  <a:lnTo>
                    <a:pt x="0" y="20163"/>
                  </a:lnTo>
                  <a:cubicBezTo>
                    <a:pt x="0" y="20957"/>
                    <a:pt x="1349" y="21600"/>
                    <a:pt x="3013" y="21600"/>
                  </a:cubicBezTo>
                  <a:lnTo>
                    <a:pt x="18587" y="21600"/>
                  </a:lnTo>
                  <a:cubicBezTo>
                    <a:pt x="20251" y="21600"/>
                    <a:pt x="21600" y="20957"/>
                    <a:pt x="21600" y="20163"/>
                  </a:cubicBezTo>
                  <a:lnTo>
                    <a:pt x="21600" y="1437"/>
                  </a:lnTo>
                  <a:cubicBezTo>
                    <a:pt x="21600" y="643"/>
                    <a:pt x="20251" y="0"/>
                    <a:pt x="18587" y="0"/>
                  </a:cubicBezTo>
                  <a:close/>
                </a:path>
              </a:pathLst>
            </a:custGeom>
            <a:solidFill>
              <a:srgbClr val="020202"/>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1" name="Shape 8"/>
            <p:cNvSpPr/>
            <p:nvPr/>
          </p:nvSpPr>
          <p:spPr>
            <a:xfrm>
              <a:off x="68436" y="51924"/>
              <a:ext cx="1635783" cy="3475221"/>
            </a:xfrm>
            <a:custGeom>
              <a:avLst/>
              <a:gdLst/>
              <a:ahLst/>
              <a:cxnLst>
                <a:cxn ang="0">
                  <a:pos x="wd2" y="hd2"/>
                </a:cxn>
                <a:cxn ang="5400000">
                  <a:pos x="wd2" y="hd2"/>
                </a:cxn>
                <a:cxn ang="10800000">
                  <a:pos x="wd2" y="hd2"/>
                </a:cxn>
                <a:cxn ang="16200000">
                  <a:pos x="wd2" y="hd2"/>
                </a:cxn>
              </a:cxnLst>
              <a:rect l="0" t="0" r="r" b="b"/>
              <a:pathLst>
                <a:path w="21600" h="21600" extrusionOk="0">
                  <a:moveTo>
                    <a:pt x="21278" y="20273"/>
                  </a:moveTo>
                  <a:cubicBezTo>
                    <a:pt x="21278" y="20921"/>
                    <a:pt x="20158" y="21449"/>
                    <a:pt x="18780" y="21449"/>
                  </a:cubicBezTo>
                  <a:lnTo>
                    <a:pt x="2820" y="21449"/>
                  </a:lnTo>
                  <a:cubicBezTo>
                    <a:pt x="1442" y="21449"/>
                    <a:pt x="322" y="20921"/>
                    <a:pt x="322" y="20273"/>
                  </a:cubicBezTo>
                  <a:lnTo>
                    <a:pt x="322" y="1327"/>
                  </a:lnTo>
                  <a:cubicBezTo>
                    <a:pt x="322" y="679"/>
                    <a:pt x="1442" y="151"/>
                    <a:pt x="2820" y="151"/>
                  </a:cubicBezTo>
                  <a:lnTo>
                    <a:pt x="18780" y="151"/>
                  </a:lnTo>
                  <a:cubicBezTo>
                    <a:pt x="20158" y="151"/>
                    <a:pt x="21278" y="679"/>
                    <a:pt x="21278" y="1327"/>
                  </a:cubicBezTo>
                  <a:cubicBezTo>
                    <a:pt x="21278" y="1327"/>
                    <a:pt x="21278" y="20273"/>
                    <a:pt x="21278" y="20273"/>
                  </a:cubicBezTo>
                  <a:close/>
                  <a:moveTo>
                    <a:pt x="18780" y="0"/>
                  </a:moveTo>
                  <a:lnTo>
                    <a:pt x="2820" y="0"/>
                  </a:lnTo>
                  <a:cubicBezTo>
                    <a:pt x="1265" y="0"/>
                    <a:pt x="0" y="595"/>
                    <a:pt x="0" y="1327"/>
                  </a:cubicBezTo>
                  <a:lnTo>
                    <a:pt x="0" y="20273"/>
                  </a:lnTo>
                  <a:cubicBezTo>
                    <a:pt x="0" y="21005"/>
                    <a:pt x="1265" y="21600"/>
                    <a:pt x="2820" y="21600"/>
                  </a:cubicBezTo>
                  <a:lnTo>
                    <a:pt x="18780" y="21600"/>
                  </a:lnTo>
                  <a:cubicBezTo>
                    <a:pt x="20335" y="21600"/>
                    <a:pt x="21600" y="21005"/>
                    <a:pt x="21600" y="20273"/>
                  </a:cubicBezTo>
                  <a:lnTo>
                    <a:pt x="21600" y="1327"/>
                  </a:lnTo>
                  <a:cubicBezTo>
                    <a:pt x="21600" y="595"/>
                    <a:pt x="20335" y="0"/>
                    <a:pt x="18780" y="0"/>
                  </a:cubicBezTo>
                  <a:close/>
                </a:path>
              </a:pathLst>
            </a:custGeom>
            <a:gradFill flip="none" rotWithShape="1">
              <a:gsLst>
                <a:gs pos="2000">
                  <a:srgbClr val="444746"/>
                </a:gs>
                <a:gs pos="13000">
                  <a:srgbClr val="070808"/>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2" name="Shape 9"/>
            <p:cNvSpPr/>
            <p:nvPr/>
          </p:nvSpPr>
          <p:spPr>
            <a:xfrm>
              <a:off x="751244" y="3211535"/>
              <a:ext cx="271956" cy="271956"/>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3" y="1036"/>
                    <a:pt x="20564" y="5408"/>
                    <a:pt x="20564" y="10800"/>
                  </a:cubicBezTo>
                  <a:cubicBezTo>
                    <a:pt x="20564" y="16193"/>
                    <a:pt x="16193"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solidFill>
              <a:srgbClr val="555A61"/>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3" name="Shape 10"/>
            <p:cNvSpPr/>
            <p:nvPr/>
          </p:nvSpPr>
          <p:spPr>
            <a:xfrm>
              <a:off x="761629" y="3211535"/>
              <a:ext cx="222490" cy="88473"/>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8" y="6227"/>
                    <a:pt x="20297" y="11195"/>
                  </a:cubicBezTo>
                  <a:lnTo>
                    <a:pt x="21600" y="9940"/>
                  </a:lnTo>
                  <a:cubicBezTo>
                    <a:pt x="19205" y="3808"/>
                    <a:pt x="15872" y="0"/>
                    <a:pt x="12183" y="0"/>
                  </a:cubicBezTo>
                  <a:cubicBezTo>
                    <a:pt x="6697" y="0"/>
                    <a:pt x="1993" y="8418"/>
                    <a:pt x="0" y="20398"/>
                  </a:cubicBezTo>
                  <a:cubicBezTo>
                    <a:pt x="0" y="20398"/>
                    <a:pt x="1173" y="21600"/>
                    <a:pt x="1173" y="21600"/>
                  </a:cubicBezTo>
                  <a:close/>
                </a:path>
              </a:pathLst>
            </a:custGeom>
            <a:gradFill flip="none" rotWithShape="1">
              <a:gsLst>
                <a:gs pos="0">
                  <a:srgbClr val="000000"/>
                </a:gs>
                <a:gs pos="88030">
                  <a:srgbClr val="555A61"/>
                </a:gs>
              </a:gsLst>
              <a:lin ang="20718678"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4" name="Shape 11"/>
            <p:cNvSpPr/>
            <p:nvPr/>
          </p:nvSpPr>
          <p:spPr>
            <a:xfrm>
              <a:off x="852497" y="3458177"/>
              <a:ext cx="95440" cy="26242"/>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cubicBezTo>
                    <a:pt x="16358" y="6931"/>
                    <a:pt x="12100" y="10861"/>
                    <a:pt x="7589" y="10861"/>
                  </a:cubicBezTo>
                  <a:cubicBezTo>
                    <a:pt x="5232" y="10861"/>
                    <a:pt x="2944" y="9787"/>
                    <a:pt x="759" y="7778"/>
                  </a:cubicBezTo>
                  <a:lnTo>
                    <a:pt x="0" y="18164"/>
                  </a:lnTo>
                  <a:cubicBezTo>
                    <a:pt x="2428" y="20403"/>
                    <a:pt x="4971" y="21600"/>
                    <a:pt x="7589" y="21600"/>
                  </a:cubicBezTo>
                  <a:cubicBezTo>
                    <a:pt x="12639" y="21600"/>
                    <a:pt x="17397" y="17153"/>
                    <a:pt x="21600" y="9315"/>
                  </a:cubicBezTo>
                  <a:cubicBezTo>
                    <a:pt x="21600" y="9315"/>
                    <a:pt x="20124" y="0"/>
                    <a:pt x="20124" y="0"/>
                  </a:cubicBezTo>
                  <a:close/>
                </a:path>
              </a:pathLst>
            </a:custGeom>
            <a:gradFill flip="none" rotWithShape="1">
              <a:gsLst>
                <a:gs pos="7000">
                  <a:srgbClr val="000000"/>
                </a:gs>
                <a:gs pos="90979">
                  <a:srgbClr val="555A61"/>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5" name="Shape 12"/>
            <p:cNvSpPr/>
            <p:nvPr/>
          </p:nvSpPr>
          <p:spPr>
            <a:xfrm>
              <a:off x="16511" y="0"/>
              <a:ext cx="1737835" cy="3577254"/>
            </a:xfrm>
            <a:custGeom>
              <a:avLst/>
              <a:gdLst/>
              <a:ahLst/>
              <a:cxnLst>
                <a:cxn ang="0">
                  <a:pos x="wd2" y="hd2"/>
                </a:cxn>
                <a:cxn ang="5400000">
                  <a:pos x="wd2" y="hd2"/>
                </a:cxn>
                <a:cxn ang="10800000">
                  <a:pos x="wd2" y="hd2"/>
                </a:cxn>
                <a:cxn ang="16200000">
                  <a:pos x="wd2" y="hd2"/>
                </a:cxn>
              </a:cxnLst>
              <a:rect l="0" t="0" r="r" b="b"/>
              <a:pathLst>
                <a:path w="21600" h="21600" extrusionOk="0">
                  <a:moveTo>
                    <a:pt x="3288" y="199"/>
                  </a:moveTo>
                  <a:cubicBezTo>
                    <a:pt x="1702" y="199"/>
                    <a:pt x="411" y="827"/>
                    <a:pt x="411" y="1597"/>
                  </a:cubicBezTo>
                  <a:lnTo>
                    <a:pt x="411" y="20003"/>
                  </a:lnTo>
                  <a:cubicBezTo>
                    <a:pt x="411" y="20774"/>
                    <a:pt x="1702" y="21401"/>
                    <a:pt x="3288" y="21401"/>
                  </a:cubicBezTo>
                  <a:lnTo>
                    <a:pt x="18312" y="21401"/>
                  </a:lnTo>
                  <a:cubicBezTo>
                    <a:pt x="19899" y="21401"/>
                    <a:pt x="21190" y="20774"/>
                    <a:pt x="21190" y="20003"/>
                  </a:cubicBezTo>
                  <a:lnTo>
                    <a:pt x="21190" y="1597"/>
                  </a:lnTo>
                  <a:cubicBezTo>
                    <a:pt x="21190" y="827"/>
                    <a:pt x="19899" y="199"/>
                    <a:pt x="18312" y="199"/>
                  </a:cubicBezTo>
                  <a:cubicBezTo>
                    <a:pt x="18312" y="199"/>
                    <a:pt x="3288" y="199"/>
                    <a:pt x="3288" y="199"/>
                  </a:cubicBezTo>
                  <a:close/>
                  <a:moveTo>
                    <a:pt x="18312" y="21428"/>
                  </a:moveTo>
                  <a:lnTo>
                    <a:pt x="3288" y="21428"/>
                  </a:lnTo>
                  <a:cubicBezTo>
                    <a:pt x="1670" y="21428"/>
                    <a:pt x="353" y="20789"/>
                    <a:pt x="353" y="20003"/>
                  </a:cubicBezTo>
                  <a:lnTo>
                    <a:pt x="353" y="1597"/>
                  </a:lnTo>
                  <a:cubicBezTo>
                    <a:pt x="353" y="811"/>
                    <a:pt x="1670" y="172"/>
                    <a:pt x="3288" y="172"/>
                  </a:cubicBezTo>
                  <a:lnTo>
                    <a:pt x="18312" y="172"/>
                  </a:lnTo>
                  <a:cubicBezTo>
                    <a:pt x="19930" y="172"/>
                    <a:pt x="21247" y="811"/>
                    <a:pt x="21247" y="1597"/>
                  </a:cubicBezTo>
                  <a:lnTo>
                    <a:pt x="21247" y="20003"/>
                  </a:lnTo>
                  <a:cubicBezTo>
                    <a:pt x="21247" y="20789"/>
                    <a:pt x="19930" y="21428"/>
                    <a:pt x="18312" y="21428"/>
                  </a:cubicBezTo>
                  <a:close/>
                  <a:moveTo>
                    <a:pt x="3288" y="28"/>
                  </a:moveTo>
                  <a:cubicBezTo>
                    <a:pt x="1507" y="28"/>
                    <a:pt x="57" y="732"/>
                    <a:pt x="57" y="1597"/>
                  </a:cubicBezTo>
                  <a:lnTo>
                    <a:pt x="57" y="20003"/>
                  </a:lnTo>
                  <a:cubicBezTo>
                    <a:pt x="57" y="20868"/>
                    <a:pt x="1507" y="21572"/>
                    <a:pt x="3288" y="21572"/>
                  </a:cubicBezTo>
                  <a:lnTo>
                    <a:pt x="18312" y="21572"/>
                  </a:lnTo>
                  <a:cubicBezTo>
                    <a:pt x="20093" y="21572"/>
                    <a:pt x="21543" y="20868"/>
                    <a:pt x="21543" y="20003"/>
                  </a:cubicBezTo>
                  <a:lnTo>
                    <a:pt x="21543" y="1597"/>
                  </a:lnTo>
                  <a:cubicBezTo>
                    <a:pt x="21543" y="732"/>
                    <a:pt x="20093" y="28"/>
                    <a:pt x="18312" y="28"/>
                  </a:cubicBezTo>
                  <a:cubicBezTo>
                    <a:pt x="18312" y="28"/>
                    <a:pt x="3288" y="28"/>
                    <a:pt x="3288" y="28"/>
                  </a:cubicBezTo>
                  <a:close/>
                  <a:moveTo>
                    <a:pt x="18312" y="21600"/>
                  </a:moveTo>
                  <a:lnTo>
                    <a:pt x="3288" y="21600"/>
                  </a:lnTo>
                  <a:cubicBezTo>
                    <a:pt x="1475" y="21600"/>
                    <a:pt x="0" y="20883"/>
                    <a:pt x="0" y="20003"/>
                  </a:cubicBezTo>
                  <a:lnTo>
                    <a:pt x="0" y="1597"/>
                  </a:lnTo>
                  <a:cubicBezTo>
                    <a:pt x="0" y="717"/>
                    <a:pt x="1475" y="0"/>
                    <a:pt x="3288" y="0"/>
                  </a:cubicBezTo>
                  <a:lnTo>
                    <a:pt x="18312" y="0"/>
                  </a:lnTo>
                  <a:cubicBezTo>
                    <a:pt x="20125" y="0"/>
                    <a:pt x="21600" y="717"/>
                    <a:pt x="21600" y="1597"/>
                  </a:cubicBezTo>
                  <a:lnTo>
                    <a:pt x="21600" y="20003"/>
                  </a:lnTo>
                  <a:cubicBezTo>
                    <a:pt x="21600" y="20883"/>
                    <a:pt x="20125" y="21600"/>
                    <a:pt x="18312" y="21600"/>
                  </a:cubicBezTo>
                  <a:close/>
                </a:path>
              </a:pathLst>
            </a:custGeom>
            <a:solidFill>
              <a:srgbClr val="92989F"/>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6" name="Freeform 36"/>
            <p:cNvSpPr/>
            <p:nvPr/>
          </p:nvSpPr>
          <p:spPr>
            <a:xfrm>
              <a:off x="151515" y="459532"/>
              <a:ext cx="1476050" cy="41288"/>
            </a:xfrm>
            <a:custGeom>
              <a:avLst/>
              <a:gdLst/>
              <a:ahLst/>
              <a:cxnLst>
                <a:cxn ang="0">
                  <a:pos x="wd2" y="hd2"/>
                </a:cxn>
                <a:cxn ang="5400000">
                  <a:pos x="wd2" y="hd2"/>
                </a:cxn>
                <a:cxn ang="10800000">
                  <a:pos x="wd2" y="hd2"/>
                </a:cxn>
                <a:cxn ang="16200000">
                  <a:pos x="wd2" y="hd2"/>
                </a:cxn>
              </a:cxnLst>
              <a:rect l="0" t="0" r="r" b="b"/>
              <a:pathLst>
                <a:path w="21600" h="21600" extrusionOk="0">
                  <a:moveTo>
                    <a:pt x="2645" y="10866"/>
                  </a:moveTo>
                  <a:cubicBezTo>
                    <a:pt x="2697" y="10866"/>
                    <a:pt x="2749" y="11574"/>
                    <a:pt x="2789" y="12989"/>
                  </a:cubicBezTo>
                  <a:lnTo>
                    <a:pt x="2645" y="18116"/>
                  </a:lnTo>
                  <a:lnTo>
                    <a:pt x="2502" y="12989"/>
                  </a:lnTo>
                  <a:cubicBezTo>
                    <a:pt x="2541" y="11574"/>
                    <a:pt x="2593" y="10866"/>
                    <a:pt x="2645" y="10866"/>
                  </a:cubicBezTo>
                  <a:close/>
                  <a:moveTo>
                    <a:pt x="1879" y="5433"/>
                  </a:moveTo>
                  <a:cubicBezTo>
                    <a:pt x="1972" y="5433"/>
                    <a:pt x="2048" y="8138"/>
                    <a:pt x="2048" y="11476"/>
                  </a:cubicBezTo>
                  <a:cubicBezTo>
                    <a:pt x="2048" y="14815"/>
                    <a:pt x="1972" y="17521"/>
                    <a:pt x="1879" y="17521"/>
                  </a:cubicBezTo>
                  <a:cubicBezTo>
                    <a:pt x="1785" y="17521"/>
                    <a:pt x="1710" y="14815"/>
                    <a:pt x="1710" y="11476"/>
                  </a:cubicBezTo>
                  <a:cubicBezTo>
                    <a:pt x="1710" y="8138"/>
                    <a:pt x="1785" y="5433"/>
                    <a:pt x="1879" y="5433"/>
                  </a:cubicBezTo>
                  <a:close/>
                  <a:moveTo>
                    <a:pt x="1461" y="5433"/>
                  </a:moveTo>
                  <a:cubicBezTo>
                    <a:pt x="1554" y="5433"/>
                    <a:pt x="1630" y="8138"/>
                    <a:pt x="1630" y="11476"/>
                  </a:cubicBezTo>
                  <a:cubicBezTo>
                    <a:pt x="1630" y="14815"/>
                    <a:pt x="1554" y="17521"/>
                    <a:pt x="1461" y="17521"/>
                  </a:cubicBezTo>
                  <a:cubicBezTo>
                    <a:pt x="1367" y="17521"/>
                    <a:pt x="1292" y="14815"/>
                    <a:pt x="1292" y="11476"/>
                  </a:cubicBezTo>
                  <a:cubicBezTo>
                    <a:pt x="1292" y="8138"/>
                    <a:pt x="1367" y="5433"/>
                    <a:pt x="1461" y="5433"/>
                  </a:cubicBezTo>
                  <a:close/>
                  <a:moveTo>
                    <a:pt x="1043" y="5433"/>
                  </a:moveTo>
                  <a:cubicBezTo>
                    <a:pt x="1136" y="5433"/>
                    <a:pt x="1212" y="8138"/>
                    <a:pt x="1212" y="11476"/>
                  </a:cubicBezTo>
                  <a:cubicBezTo>
                    <a:pt x="1212" y="14815"/>
                    <a:pt x="1136" y="17521"/>
                    <a:pt x="1043" y="17521"/>
                  </a:cubicBezTo>
                  <a:cubicBezTo>
                    <a:pt x="950" y="17521"/>
                    <a:pt x="874" y="14815"/>
                    <a:pt x="874" y="11476"/>
                  </a:cubicBezTo>
                  <a:cubicBezTo>
                    <a:pt x="874" y="8138"/>
                    <a:pt x="950" y="5433"/>
                    <a:pt x="1043" y="5433"/>
                  </a:cubicBezTo>
                  <a:close/>
                  <a:moveTo>
                    <a:pt x="587" y="5433"/>
                  </a:moveTo>
                  <a:cubicBezTo>
                    <a:pt x="680" y="5433"/>
                    <a:pt x="756" y="8138"/>
                    <a:pt x="756" y="11476"/>
                  </a:cubicBezTo>
                  <a:cubicBezTo>
                    <a:pt x="756" y="14815"/>
                    <a:pt x="680" y="17521"/>
                    <a:pt x="587" y="17521"/>
                  </a:cubicBezTo>
                  <a:cubicBezTo>
                    <a:pt x="494" y="17521"/>
                    <a:pt x="418" y="14815"/>
                    <a:pt x="418" y="11476"/>
                  </a:cubicBezTo>
                  <a:cubicBezTo>
                    <a:pt x="418" y="8138"/>
                    <a:pt x="494" y="5433"/>
                    <a:pt x="587" y="5433"/>
                  </a:cubicBezTo>
                  <a:close/>
                  <a:moveTo>
                    <a:pt x="169" y="5433"/>
                  </a:moveTo>
                  <a:cubicBezTo>
                    <a:pt x="262" y="5433"/>
                    <a:pt x="338" y="8138"/>
                    <a:pt x="338" y="11476"/>
                  </a:cubicBezTo>
                  <a:cubicBezTo>
                    <a:pt x="338" y="14815"/>
                    <a:pt x="262" y="17521"/>
                    <a:pt x="169" y="17521"/>
                  </a:cubicBezTo>
                  <a:cubicBezTo>
                    <a:pt x="76" y="17521"/>
                    <a:pt x="0" y="14815"/>
                    <a:pt x="0" y="11476"/>
                  </a:cubicBezTo>
                  <a:cubicBezTo>
                    <a:pt x="0" y="8138"/>
                    <a:pt x="76" y="5433"/>
                    <a:pt x="169" y="5433"/>
                  </a:cubicBezTo>
                  <a:close/>
                  <a:moveTo>
                    <a:pt x="2645" y="5433"/>
                  </a:moveTo>
                  <a:cubicBezTo>
                    <a:pt x="2736" y="5433"/>
                    <a:pt x="2827" y="6676"/>
                    <a:pt x="2897" y="9162"/>
                  </a:cubicBezTo>
                  <a:lnTo>
                    <a:pt x="2842" y="11130"/>
                  </a:lnTo>
                  <a:cubicBezTo>
                    <a:pt x="2733" y="7245"/>
                    <a:pt x="2557" y="7245"/>
                    <a:pt x="2449" y="11130"/>
                  </a:cubicBezTo>
                  <a:lnTo>
                    <a:pt x="2394" y="9162"/>
                  </a:lnTo>
                  <a:cubicBezTo>
                    <a:pt x="2463" y="6676"/>
                    <a:pt x="2554" y="5433"/>
                    <a:pt x="2645" y="5433"/>
                  </a:cubicBezTo>
                  <a:close/>
                  <a:moveTo>
                    <a:pt x="20225" y="3880"/>
                  </a:moveTo>
                  <a:lnTo>
                    <a:pt x="21182" y="3880"/>
                  </a:lnTo>
                  <a:cubicBezTo>
                    <a:pt x="21195" y="3880"/>
                    <a:pt x="21205" y="4251"/>
                    <a:pt x="21205" y="4705"/>
                  </a:cubicBezTo>
                  <a:lnTo>
                    <a:pt x="21205" y="16463"/>
                  </a:lnTo>
                  <a:cubicBezTo>
                    <a:pt x="21205" y="16917"/>
                    <a:pt x="21195" y="17288"/>
                    <a:pt x="21182" y="17288"/>
                  </a:cubicBezTo>
                  <a:cubicBezTo>
                    <a:pt x="21182" y="17288"/>
                    <a:pt x="20225" y="17288"/>
                    <a:pt x="20225" y="17288"/>
                  </a:cubicBezTo>
                  <a:cubicBezTo>
                    <a:pt x="20212" y="17288"/>
                    <a:pt x="20202" y="16917"/>
                    <a:pt x="20202" y="16463"/>
                  </a:cubicBezTo>
                  <a:lnTo>
                    <a:pt x="20202" y="4705"/>
                  </a:lnTo>
                  <a:cubicBezTo>
                    <a:pt x="20202" y="4251"/>
                    <a:pt x="20212" y="3880"/>
                    <a:pt x="20225" y="3880"/>
                  </a:cubicBezTo>
                  <a:close/>
                  <a:moveTo>
                    <a:pt x="20193" y="885"/>
                  </a:moveTo>
                  <a:cubicBezTo>
                    <a:pt x="20154" y="885"/>
                    <a:pt x="20123" y="2009"/>
                    <a:pt x="20123" y="3393"/>
                  </a:cubicBezTo>
                  <a:lnTo>
                    <a:pt x="20123" y="18207"/>
                  </a:lnTo>
                  <a:cubicBezTo>
                    <a:pt x="20123" y="19590"/>
                    <a:pt x="20154" y="20715"/>
                    <a:pt x="20193" y="20715"/>
                  </a:cubicBezTo>
                  <a:lnTo>
                    <a:pt x="21399" y="20715"/>
                  </a:lnTo>
                  <a:cubicBezTo>
                    <a:pt x="21438" y="20715"/>
                    <a:pt x="21469" y="19590"/>
                    <a:pt x="21469" y="18207"/>
                  </a:cubicBezTo>
                  <a:cubicBezTo>
                    <a:pt x="21469" y="18207"/>
                    <a:pt x="21469" y="3393"/>
                    <a:pt x="21469" y="3393"/>
                  </a:cubicBezTo>
                  <a:cubicBezTo>
                    <a:pt x="21469" y="2009"/>
                    <a:pt x="21438" y="885"/>
                    <a:pt x="21399" y="885"/>
                  </a:cubicBezTo>
                  <a:close/>
                  <a:moveTo>
                    <a:pt x="20193" y="0"/>
                  </a:moveTo>
                  <a:lnTo>
                    <a:pt x="21399" y="0"/>
                  </a:lnTo>
                  <a:cubicBezTo>
                    <a:pt x="21451" y="0"/>
                    <a:pt x="21494" y="1521"/>
                    <a:pt x="21494" y="3393"/>
                  </a:cubicBezTo>
                  <a:lnTo>
                    <a:pt x="21494" y="6859"/>
                  </a:lnTo>
                  <a:cubicBezTo>
                    <a:pt x="21553" y="6955"/>
                    <a:pt x="21600" y="8666"/>
                    <a:pt x="21600" y="10800"/>
                  </a:cubicBezTo>
                  <a:cubicBezTo>
                    <a:pt x="21600" y="12933"/>
                    <a:pt x="21553" y="14645"/>
                    <a:pt x="21494" y="14741"/>
                  </a:cubicBezTo>
                  <a:lnTo>
                    <a:pt x="21494" y="18207"/>
                  </a:lnTo>
                  <a:cubicBezTo>
                    <a:pt x="21494" y="20079"/>
                    <a:pt x="21451" y="21600"/>
                    <a:pt x="21399" y="21600"/>
                  </a:cubicBezTo>
                  <a:lnTo>
                    <a:pt x="20193" y="21600"/>
                  </a:lnTo>
                  <a:cubicBezTo>
                    <a:pt x="20141" y="21600"/>
                    <a:pt x="20098" y="20079"/>
                    <a:pt x="20098" y="18207"/>
                  </a:cubicBezTo>
                  <a:lnTo>
                    <a:pt x="20098" y="3393"/>
                  </a:lnTo>
                  <a:cubicBezTo>
                    <a:pt x="20098" y="1521"/>
                    <a:pt x="20141" y="0"/>
                    <a:pt x="20193" y="0"/>
                  </a:cubicBezTo>
                  <a:close/>
                  <a:moveTo>
                    <a:pt x="2637" y="0"/>
                  </a:moveTo>
                  <a:cubicBezTo>
                    <a:pt x="2766" y="0"/>
                    <a:pt x="2895" y="1762"/>
                    <a:pt x="2993" y="5286"/>
                  </a:cubicBezTo>
                  <a:lnTo>
                    <a:pt x="2939" y="7249"/>
                  </a:lnTo>
                  <a:cubicBezTo>
                    <a:pt x="2772" y="1284"/>
                    <a:pt x="2501" y="1284"/>
                    <a:pt x="2334" y="7248"/>
                  </a:cubicBezTo>
                  <a:cubicBezTo>
                    <a:pt x="2334" y="7248"/>
                    <a:pt x="2280" y="5286"/>
                    <a:pt x="2280" y="5286"/>
                  </a:cubicBezTo>
                  <a:cubicBezTo>
                    <a:pt x="2378" y="1762"/>
                    <a:pt x="2507" y="0"/>
                    <a:pt x="2637" y="0"/>
                  </a:cubicBezTo>
                  <a:close/>
                </a:path>
              </a:pathLst>
            </a:custGeom>
            <a:solidFill>
              <a:srgbClr val="000000"/>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7" name="Shape 23"/>
            <p:cNvSpPr/>
            <p:nvPr/>
          </p:nvSpPr>
          <p:spPr>
            <a:xfrm>
              <a:off x="8012" y="763291"/>
              <a:ext cx="12701" cy="265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flip="none" rotWithShape="1">
              <a:gsLst>
                <a:gs pos="5000">
                  <a:srgbClr val="444450"/>
                </a:gs>
                <a:gs pos="92970">
                  <a:srgbClr val="333B41"/>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8" name="Shape 24"/>
            <p:cNvSpPr/>
            <p:nvPr/>
          </p:nvSpPr>
          <p:spPr>
            <a:xfrm>
              <a:off x="0" y="763291"/>
              <a:ext cx="12700" cy="2649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flip="none" rotWithShape="1">
              <a:gsLst>
                <a:gs pos="7000">
                  <a:srgbClr val="A6ABB4"/>
                </a:gs>
                <a:gs pos="85957">
                  <a:srgbClr val="A6ABB4"/>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79" name="Shape 25"/>
            <p:cNvSpPr/>
            <p:nvPr/>
          </p:nvSpPr>
          <p:spPr>
            <a:xfrm>
              <a:off x="10798" y="456936"/>
              <a:ext cx="12701" cy="1406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flip="none" rotWithShape="1">
              <a:gsLst>
                <a:gs pos="6000">
                  <a:srgbClr val="444450"/>
                </a:gs>
                <a:gs pos="90036">
                  <a:srgbClr val="343B42"/>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0" name="Shape 26"/>
            <p:cNvSpPr/>
            <p:nvPr/>
          </p:nvSpPr>
          <p:spPr>
            <a:xfrm>
              <a:off x="6585" y="456936"/>
              <a:ext cx="12701" cy="1405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0997"/>
                  </a:lnTo>
                  <a:lnTo>
                    <a:pt x="0" y="604"/>
                  </a:lnTo>
                  <a:cubicBezTo>
                    <a:pt x="0" y="604"/>
                    <a:pt x="21600" y="0"/>
                    <a:pt x="21600" y="0"/>
                  </a:cubicBezTo>
                  <a:close/>
                </a:path>
              </a:pathLst>
            </a:custGeom>
            <a:gradFill flip="none" rotWithShape="1">
              <a:gsLst>
                <a:gs pos="4000">
                  <a:srgbClr val="A6ABB4"/>
                </a:gs>
                <a:gs pos="92992">
                  <a:srgbClr val="A6ABB4"/>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1" name="Shape 27"/>
            <p:cNvSpPr/>
            <p:nvPr/>
          </p:nvSpPr>
          <p:spPr>
            <a:xfrm>
              <a:off x="8012" y="1090416"/>
              <a:ext cx="12701" cy="2650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flip="none" rotWithShape="1">
              <a:gsLst>
                <a:gs pos="5000">
                  <a:srgbClr val="444450"/>
                </a:gs>
                <a:gs pos="92970">
                  <a:srgbClr val="333B41"/>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2" name="Shape 28"/>
            <p:cNvSpPr/>
            <p:nvPr/>
          </p:nvSpPr>
          <p:spPr>
            <a:xfrm>
              <a:off x="0" y="1090416"/>
              <a:ext cx="12700" cy="26493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flip="none" rotWithShape="1">
              <a:gsLst>
                <a:gs pos="7000">
                  <a:srgbClr val="A6ABB4"/>
                </a:gs>
                <a:gs pos="85957">
                  <a:srgbClr val="A6ABB4"/>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3" name="Shape 29"/>
            <p:cNvSpPr/>
            <p:nvPr/>
          </p:nvSpPr>
          <p:spPr>
            <a:xfrm>
              <a:off x="1752679" y="763291"/>
              <a:ext cx="12701" cy="2650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adFill flip="none" rotWithShape="1">
              <a:gsLst>
                <a:gs pos="6000">
                  <a:srgbClr val="444450"/>
                </a:gs>
                <a:gs pos="93984">
                  <a:srgbClr val="333B41"/>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4" name="Shape 30"/>
            <p:cNvSpPr/>
            <p:nvPr/>
          </p:nvSpPr>
          <p:spPr>
            <a:xfrm>
              <a:off x="1761350" y="763675"/>
              <a:ext cx="12701" cy="2649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559"/>
                  </a:lnTo>
                  <a:lnTo>
                    <a:pt x="21600" y="21041"/>
                  </a:lnTo>
                  <a:cubicBezTo>
                    <a:pt x="21600" y="21041"/>
                    <a:pt x="0" y="21600"/>
                    <a:pt x="0" y="21600"/>
                  </a:cubicBezTo>
                  <a:close/>
                </a:path>
              </a:pathLst>
            </a:custGeom>
            <a:gradFill flip="none" rotWithShape="1">
              <a:gsLst>
                <a:gs pos="5000">
                  <a:srgbClr val="A6ABB4"/>
                </a:gs>
                <a:gs pos="90025">
                  <a:srgbClr val="A6ABB4"/>
                </a:gs>
              </a:gsLst>
              <a:lin ang="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5" name="Shape 31"/>
            <p:cNvSpPr/>
            <p:nvPr/>
          </p:nvSpPr>
          <p:spPr>
            <a:xfrm>
              <a:off x="579893" y="199909"/>
              <a:ext cx="58625" cy="58628"/>
            </a:xfrm>
            <a:prstGeom prst="ellipse">
              <a:avLst/>
            </a:prstGeom>
            <a:gradFill flip="none" rotWithShape="1">
              <a:gsLst>
                <a:gs pos="5000">
                  <a:srgbClr val="222729"/>
                </a:gs>
                <a:gs pos="96010">
                  <a:srgbClr val="7D7F7F"/>
                </a:gs>
              </a:gsLst>
              <a:lin ang="3265368"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6" name="Shape 32"/>
            <p:cNvSpPr/>
            <p:nvPr/>
          </p:nvSpPr>
          <p:spPr>
            <a:xfrm>
              <a:off x="595470" y="212890"/>
              <a:ext cx="31431" cy="31428"/>
            </a:xfrm>
            <a:prstGeom prst="ellipse">
              <a:avLst/>
            </a:prstGeom>
            <a:solidFill>
              <a:srgbClr val="080A0A"/>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7" name="Shape 33"/>
            <p:cNvSpPr/>
            <p:nvPr/>
          </p:nvSpPr>
          <p:spPr>
            <a:xfrm>
              <a:off x="598067" y="215487"/>
              <a:ext cx="27206" cy="27206"/>
            </a:xfrm>
            <a:prstGeom prst="ellipse">
              <a:avLst/>
            </a:prstGeom>
            <a:gradFill flip="none" rotWithShape="1">
              <a:gsLst>
                <a:gs pos="7000">
                  <a:srgbClr val="39669E"/>
                </a:gs>
                <a:gs pos="90979">
                  <a:srgbClr val="294C7E"/>
                </a:gs>
              </a:gsLst>
              <a:lin ang="270000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8" name="Shape 34"/>
            <p:cNvSpPr/>
            <p:nvPr/>
          </p:nvSpPr>
          <p:spPr>
            <a:xfrm>
              <a:off x="746052" y="212890"/>
              <a:ext cx="281968" cy="32428"/>
            </a:xfrm>
            <a:custGeom>
              <a:avLst/>
              <a:gdLst/>
              <a:ahLst/>
              <a:cxnLst>
                <a:cxn ang="0">
                  <a:pos x="wd2" y="hd2"/>
                </a:cxn>
                <a:cxn ang="5400000">
                  <a:pos x="wd2" y="hd2"/>
                </a:cxn>
                <a:cxn ang="10800000">
                  <a:pos x="wd2" y="hd2"/>
                </a:cxn>
                <a:cxn ang="16200000">
                  <a:pos x="wd2" y="hd2"/>
                </a:cxn>
              </a:cxnLst>
              <a:rect l="0" t="0" r="r" b="b"/>
              <a:pathLst>
                <a:path w="21600" h="21600" extrusionOk="0">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solidFill>
              <a:srgbClr val="222725"/>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89" name="Shape 35"/>
            <p:cNvSpPr/>
            <p:nvPr/>
          </p:nvSpPr>
          <p:spPr>
            <a:xfrm>
              <a:off x="746052" y="215486"/>
              <a:ext cx="281968" cy="28385"/>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4"/>
                    <a:pt x="311" y="10800"/>
                  </a:cubicBezTo>
                  <a:cubicBezTo>
                    <a:pt x="311" y="6337"/>
                    <a:pt x="729" y="2705"/>
                    <a:pt x="1242" y="2705"/>
                  </a:cubicBezTo>
                  <a:lnTo>
                    <a:pt x="20358" y="2705"/>
                  </a:lnTo>
                  <a:cubicBezTo>
                    <a:pt x="20871" y="2705"/>
                    <a:pt x="21289" y="6337"/>
                    <a:pt x="21289" y="10800"/>
                  </a:cubicBezTo>
                  <a:cubicBezTo>
                    <a:pt x="21289" y="15264"/>
                    <a:pt x="20871" y="18895"/>
                    <a:pt x="20358" y="18895"/>
                  </a:cubicBezTo>
                  <a:close/>
                  <a:moveTo>
                    <a:pt x="20358" y="0"/>
                  </a:moveTo>
                  <a:lnTo>
                    <a:pt x="1242" y="0"/>
                  </a:lnTo>
                  <a:cubicBezTo>
                    <a:pt x="556" y="0"/>
                    <a:pt x="0" y="4834"/>
                    <a:pt x="0" y="10800"/>
                  </a:cubicBezTo>
                  <a:cubicBezTo>
                    <a:pt x="0" y="16766"/>
                    <a:pt x="556" y="21600"/>
                    <a:pt x="1242" y="21600"/>
                  </a:cubicBezTo>
                  <a:lnTo>
                    <a:pt x="20358" y="21600"/>
                  </a:lnTo>
                  <a:cubicBezTo>
                    <a:pt x="21044" y="21600"/>
                    <a:pt x="21600" y="16766"/>
                    <a:pt x="21600" y="10800"/>
                  </a:cubicBezTo>
                  <a:cubicBezTo>
                    <a:pt x="21600" y="4834"/>
                    <a:pt x="21044" y="0"/>
                    <a:pt x="20358" y="0"/>
                  </a:cubicBezTo>
                  <a:close/>
                </a:path>
              </a:pathLst>
            </a:custGeom>
            <a:solidFill>
              <a:srgbClr val="1D2224">
                <a:alpha val="80000"/>
              </a:srgbClr>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90" name="Shape 36"/>
            <p:cNvSpPr/>
            <p:nvPr/>
          </p:nvSpPr>
          <p:spPr>
            <a:xfrm>
              <a:off x="746052" y="212890"/>
              <a:ext cx="281968" cy="32428"/>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5"/>
                    <a:pt x="311" y="10800"/>
                  </a:cubicBezTo>
                  <a:cubicBezTo>
                    <a:pt x="311" y="6335"/>
                    <a:pt x="729" y="2705"/>
                    <a:pt x="1242" y="2705"/>
                  </a:cubicBezTo>
                  <a:lnTo>
                    <a:pt x="20358" y="2705"/>
                  </a:lnTo>
                  <a:cubicBezTo>
                    <a:pt x="20871" y="2705"/>
                    <a:pt x="21289" y="6335"/>
                    <a:pt x="21289" y="10800"/>
                  </a:cubicBezTo>
                  <a:cubicBezTo>
                    <a:pt x="21289" y="15265"/>
                    <a:pt x="20871" y="18895"/>
                    <a:pt x="20358" y="18895"/>
                  </a:cubicBezTo>
                  <a:close/>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gradFill flip="none" rotWithShape="1">
              <a:gsLst>
                <a:gs pos="1000">
                  <a:srgbClr val="23282A"/>
                </a:gs>
                <a:gs pos="96992">
                  <a:srgbClr val="7E8080"/>
                </a:gs>
              </a:gsLst>
              <a:lin ang="5400000" scaled="0"/>
            </a:gra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sp>
          <p:nvSpPr>
            <p:cNvPr id="1091" name="Shape 37"/>
            <p:cNvSpPr/>
            <p:nvPr/>
          </p:nvSpPr>
          <p:spPr>
            <a:xfrm>
              <a:off x="19107" y="3237497"/>
              <a:ext cx="28424" cy="5165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A5AAAB"/>
            </a:solidFill>
            <a:ln w="12700" cap="flat">
              <a:noFill/>
              <a:miter lim="400000"/>
            </a:ln>
            <a:effectLst/>
          </p:spPr>
          <p:txBody>
            <a:bodyPr wrap="square" lIns="45719" tIns="45719" rIns="45719" bIns="45719" numCol="1"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sz="3000">
                  <a:solidFill>
                    <a:srgbClr val="8F8F8F">
                      <a:lumOff val="44000"/>
                    </a:srgbClr>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8F8F8F">
                    <a:lumOff val="44000"/>
                  </a:srgbClr>
                </a:solidFill>
                <a:effectLst>
                  <a:outerShdw blurRad="38100" dist="12700" dir="5400000" rotWithShape="0">
                    <a:srgbClr val="000000">
                      <a:alpha val="50000"/>
                    </a:srgbClr>
                  </a:outerShdw>
                </a:effectLst>
                <a:uLnTx/>
                <a:uFillTx/>
                <a:latin typeface="Montserrat SemiBold"/>
                <a:sym typeface="Montserrat SemiBold"/>
              </a:endParaRPr>
            </a:p>
          </p:txBody>
        </p:sp>
      </p:grpSp>
      <p:sp>
        <p:nvSpPr>
          <p:cNvPr id="4" name="TextBox 126">
            <a:extLst>
              <a:ext uri="{FF2B5EF4-FFF2-40B4-BE49-F238E27FC236}">
                <a16:creationId xmlns:a16="http://schemas.microsoft.com/office/drawing/2014/main" id="{F8BAB2E3-DF02-C972-792F-4FA2BCD05C86}"/>
              </a:ext>
            </a:extLst>
          </p:cNvPr>
          <p:cNvSpPr txBox="1"/>
          <p:nvPr/>
        </p:nvSpPr>
        <p:spPr>
          <a:xfrm>
            <a:off x="9450501" y="5138840"/>
            <a:ext cx="2192972" cy="527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50000"/>
              </a:lnSpc>
              <a:defRPr sz="1000" i="1">
                <a:solidFill>
                  <a:srgbClr val="0B1412"/>
                </a:solidFill>
                <a:latin typeface="Lato"/>
                <a:ea typeface="Lato"/>
                <a:cs typeface="Lato"/>
                <a:sym typeface="Lato"/>
              </a:defRPr>
            </a:lvl1pPr>
          </a:lstStyle>
          <a:p>
            <a:pPr marL="0" marR="0" lvl="0" indent="0" algn="l" defTabSz="914400" rtl="0" eaLnBrk="1" fontAlgn="auto" latinLnBrk="0" hangingPunct="0">
              <a:lnSpc>
                <a:spcPct val="150000"/>
              </a:lnSpc>
              <a:spcBef>
                <a:spcPts val="0"/>
              </a:spcBef>
              <a:spcAft>
                <a:spcPts val="0"/>
              </a:spcAft>
              <a:buClrTx/>
              <a:buSzTx/>
              <a:buFontTx/>
              <a:buNone/>
              <a:tabLst/>
              <a:defRPr/>
            </a:pPr>
            <a:r>
              <a:rPr lang="it-IT" dirty="0">
                <a:latin typeface="Montserrat" panose="00000500000000000000" pitchFamily="2" charset="0"/>
                <a:hlinkClick r:id="rId3"/>
              </a:rPr>
              <a:t>lpastorelli</a:t>
            </a:r>
            <a:r>
              <a:rPr kumimoji="0" lang="it-IT" sz="1000" b="0" i="1" u="none" strike="noStrike" kern="0" cap="none" spc="0" normalizeH="0" baseline="0" noProof="0" dirty="0">
                <a:ln>
                  <a:noFill/>
                </a:ln>
                <a:solidFill>
                  <a:srgbClr val="0B1412"/>
                </a:solidFill>
                <a:effectLst/>
                <a:uLnTx/>
                <a:uFillTx/>
                <a:latin typeface="Montserrat" panose="00000500000000000000" pitchFamily="2" charset="0"/>
                <a:ea typeface="Lato"/>
                <a:cs typeface="Lato"/>
                <a:sym typeface="Lato"/>
                <a:hlinkClick r:id="rId3"/>
              </a:rPr>
              <a:t>@opus-automazione.it</a:t>
            </a:r>
            <a:r>
              <a:rPr kumimoji="0" lang="it-IT" sz="1000" b="0" i="1" u="none" strike="noStrike" kern="0" cap="none" spc="0" normalizeH="0" baseline="0" noProof="0" dirty="0">
                <a:ln>
                  <a:noFill/>
                </a:ln>
                <a:solidFill>
                  <a:srgbClr val="0B1412"/>
                </a:solidFill>
                <a:effectLst/>
                <a:uLnTx/>
                <a:uFillTx/>
                <a:latin typeface="Montserrat" panose="00000500000000000000" pitchFamily="2" charset="0"/>
                <a:ea typeface="Lato"/>
                <a:cs typeface="Lato"/>
                <a:sym typeface="Lato"/>
              </a:rPr>
              <a:t> </a:t>
            </a:r>
          </a:p>
          <a:p>
            <a:pPr marL="0" marR="0" lvl="0" indent="0" algn="l" defTabSz="914400" rtl="0" eaLnBrk="1" fontAlgn="auto" latinLnBrk="0" hangingPunct="0">
              <a:lnSpc>
                <a:spcPct val="150000"/>
              </a:lnSpc>
              <a:spcBef>
                <a:spcPts val="0"/>
              </a:spcBef>
              <a:spcAft>
                <a:spcPts val="0"/>
              </a:spcAft>
              <a:buClrTx/>
              <a:buSzTx/>
              <a:buFontTx/>
              <a:buNone/>
              <a:tabLst/>
              <a:defRPr/>
            </a:pPr>
            <a:endParaRPr kumimoji="0" sz="1000" b="0" i="1" u="none" strike="noStrike" kern="0" cap="none" spc="0" normalizeH="0" baseline="0" noProof="0" dirty="0">
              <a:ln>
                <a:noFill/>
              </a:ln>
              <a:solidFill>
                <a:srgbClr val="0B1412"/>
              </a:solidFill>
              <a:effectLst/>
              <a:uLnTx/>
              <a:uFillTx/>
              <a:latin typeface="Montserrat" panose="00000500000000000000" pitchFamily="2" charset="0"/>
              <a:ea typeface="Lato"/>
              <a:cs typeface="Lato"/>
              <a:sym typeface="Lato"/>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3678D1A1-0CEB-C478-8E7B-95B066B7D68B}"/>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highlight>
                <a:srgbClr val="13B497"/>
              </a:highlight>
            </a:endParaRPr>
          </a:p>
        </p:txBody>
      </p:sp>
      <p:sp>
        <p:nvSpPr>
          <p:cNvPr id="6" name="TextBox 6">
            <a:extLst>
              <a:ext uri="{FF2B5EF4-FFF2-40B4-BE49-F238E27FC236}">
                <a16:creationId xmlns:a16="http://schemas.microsoft.com/office/drawing/2014/main" id="{C0A16395-8352-5717-BE37-B17B3F4B85D9}"/>
              </a:ext>
            </a:extLst>
          </p:cNvPr>
          <p:cNvSpPr txBox="1"/>
          <p:nvPr/>
        </p:nvSpPr>
        <p:spPr>
          <a:xfrm>
            <a:off x="317418" y="373989"/>
            <a:ext cx="4042097"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effectLst>
                  <a:outerShdw blurRad="38100" dist="38100" dir="2700000" algn="tl">
                    <a:srgbClr val="000000">
                      <a:alpha val="43137"/>
                    </a:srgbClr>
                  </a:outerShdw>
                </a:effectLst>
                <a:latin typeface="Lato" panose="020F0502020204030203"/>
              </a:rPr>
              <a:t>Diagnostic </a:t>
            </a: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Services</a:t>
            </a:r>
            <a:endParaRPr sz="28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
        <p:nvSpPr>
          <p:cNvPr id="12" name="TextBox 181">
            <a:extLst>
              <a:ext uri="{FF2B5EF4-FFF2-40B4-BE49-F238E27FC236}">
                <a16:creationId xmlns:a16="http://schemas.microsoft.com/office/drawing/2014/main" id="{59B66469-4288-4D91-B9C5-F33BC6F4803B}"/>
              </a:ext>
            </a:extLst>
          </p:cNvPr>
          <p:cNvSpPr txBox="1"/>
          <p:nvPr/>
        </p:nvSpPr>
        <p:spPr>
          <a:xfrm>
            <a:off x="408857" y="1001985"/>
            <a:ext cx="10368634" cy="951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lnSpc>
                <a:spcPts val="2400"/>
              </a:lnSpc>
              <a:defRPr sz="1400">
                <a:latin typeface="+mn-lt"/>
                <a:ea typeface="+mn-ea"/>
                <a:cs typeface="+mn-cs"/>
                <a:sym typeface="Helvetica"/>
              </a:defRPr>
            </a:pPr>
            <a:r>
              <a:rPr lang="en-US" sz="1600" dirty="0">
                <a:latin typeface="Lato" panose="020F0502020204030203"/>
                <a:sym typeface="Helvetica"/>
              </a:rPr>
              <a:t>This diagnostic activities can be applied to several industrial fields as </a:t>
            </a:r>
            <a:r>
              <a:rPr lang="en-US" sz="1600" dirty="0" err="1">
                <a:latin typeface="Lato" panose="020F0502020204030203"/>
                <a:sym typeface="Helvetica"/>
              </a:rPr>
              <a:t>Oil&amp;Gas</a:t>
            </a:r>
            <a:r>
              <a:rPr lang="en-US" sz="1600" dirty="0">
                <a:latin typeface="Lato" panose="020F0502020204030203"/>
                <a:sym typeface="Helvetica"/>
              </a:rPr>
              <a:t>, geothermal, paper industry, plastic packaging production plants, chemical industry, etc. In particular:</a:t>
            </a:r>
          </a:p>
          <a:p>
            <a:pPr algn="just" defTabSz="457200">
              <a:lnSpc>
                <a:spcPts val="1900"/>
              </a:lnSpc>
              <a:defRPr sz="1400">
                <a:latin typeface="+mn-lt"/>
                <a:ea typeface="+mn-ea"/>
                <a:cs typeface="+mn-cs"/>
                <a:sym typeface="Helvetica"/>
              </a:defRPr>
            </a:pPr>
            <a:endParaRPr lang="en-US" sz="1600" dirty="0">
              <a:latin typeface="Lato" panose="020F0502020204030203"/>
              <a:sym typeface="Helvetica"/>
            </a:endParaRPr>
          </a:p>
        </p:txBody>
      </p:sp>
      <p:sp>
        <p:nvSpPr>
          <p:cNvPr id="13" name="CasellaDiTesto 1">
            <a:extLst>
              <a:ext uri="{FF2B5EF4-FFF2-40B4-BE49-F238E27FC236}">
                <a16:creationId xmlns:a16="http://schemas.microsoft.com/office/drawing/2014/main" id="{CFC61C69-4770-466A-B808-76A85ACEDD89}"/>
              </a:ext>
            </a:extLst>
          </p:cNvPr>
          <p:cNvSpPr txBox="1">
            <a:spLocks noChangeArrowheads="1"/>
          </p:cNvSpPr>
          <p:nvPr/>
        </p:nvSpPr>
        <p:spPr bwMode="auto">
          <a:xfrm>
            <a:off x="839737" y="1834253"/>
            <a:ext cx="9979744" cy="1323439"/>
          </a:xfrm>
          <a:prstGeom prst="rect">
            <a:avLst/>
          </a:prstGeom>
          <a:ln w="12700">
            <a:miter lim="400000"/>
          </a:ln>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457200">
              <a:lnSpc>
                <a:spcPts val="2400"/>
              </a:lnSpc>
              <a:defRPr sz="2000">
                <a:latin typeface="Lato" panose="020F0502020204030203"/>
                <a:ea typeface="+mn-ea"/>
                <a:cs typeface="+mn-cs"/>
              </a:defRPr>
            </a:lvl1pPr>
          </a:lstStyle>
          <a:p>
            <a:pPr marL="342900" indent="-342900">
              <a:buFont typeface="Wingdings" panose="05000000000000000000" pitchFamily="2" charset="2"/>
              <a:buChar char="Ø"/>
            </a:pPr>
            <a:r>
              <a:rPr lang="en-US" altLang="it-IT" sz="1600" dirty="0"/>
              <a:t>Electricity production and cogeneration plants (</a:t>
            </a:r>
            <a:r>
              <a:rPr lang="en-US" altLang="it-IT" sz="1600" dirty="0" err="1"/>
              <a:t>turbogenerator</a:t>
            </a:r>
            <a:r>
              <a:rPr lang="en-US" altLang="it-IT" sz="1600" dirty="0"/>
              <a:t>)</a:t>
            </a:r>
          </a:p>
          <a:p>
            <a:pPr marL="342900" indent="-342900">
              <a:buFont typeface="Wingdings" panose="05000000000000000000" pitchFamily="2" charset="2"/>
              <a:buChar char="Ø"/>
            </a:pPr>
            <a:r>
              <a:rPr lang="en-US" altLang="it-IT" sz="1600" dirty="0"/>
              <a:t>Natural gas transportation and re-injection plants (</a:t>
            </a:r>
            <a:r>
              <a:rPr lang="en-US" altLang="it-IT" sz="1600" dirty="0" err="1"/>
              <a:t>turbocompressor</a:t>
            </a:r>
            <a:r>
              <a:rPr lang="en-US" altLang="it-IT" sz="1600" dirty="0"/>
              <a:t>)</a:t>
            </a:r>
          </a:p>
          <a:p>
            <a:pPr marL="342900" indent="-342900">
              <a:buFont typeface="Wingdings" panose="05000000000000000000" pitchFamily="2" charset="2"/>
              <a:buChar char="Ø"/>
            </a:pPr>
            <a:r>
              <a:rPr lang="en-US" altLang="it-IT" sz="1600" dirty="0"/>
              <a:t>Paper mills and plastic film production plants</a:t>
            </a:r>
          </a:p>
          <a:p>
            <a:pPr marL="342900" indent="-342900">
              <a:buFont typeface="Wingdings" panose="05000000000000000000" pitchFamily="2" charset="2"/>
              <a:buChar char="Ø"/>
            </a:pPr>
            <a:r>
              <a:rPr lang="en-US" altLang="it-IT" sz="1600" dirty="0"/>
              <a:t>Industrial fans and blowers</a:t>
            </a:r>
            <a:endParaRPr lang="it-IT" altLang="it-IT" sz="1600" dirty="0"/>
          </a:p>
        </p:txBody>
      </p:sp>
      <p:sp>
        <p:nvSpPr>
          <p:cNvPr id="14" name="CasellaDiTesto 1">
            <a:extLst>
              <a:ext uri="{FF2B5EF4-FFF2-40B4-BE49-F238E27FC236}">
                <a16:creationId xmlns:a16="http://schemas.microsoft.com/office/drawing/2014/main" id="{74543BEB-D4FE-4373-ADBF-62F579A6D812}"/>
              </a:ext>
            </a:extLst>
          </p:cNvPr>
          <p:cNvSpPr txBox="1">
            <a:spLocks noChangeArrowheads="1"/>
          </p:cNvSpPr>
          <p:nvPr/>
        </p:nvSpPr>
        <p:spPr bwMode="auto">
          <a:xfrm>
            <a:off x="408857" y="3381738"/>
            <a:ext cx="10822511" cy="677430"/>
          </a:xfrm>
          <a:prstGeom prst="rect">
            <a:avLst/>
          </a:prstGeom>
          <a:ln w="12700">
            <a:miter lim="400000"/>
          </a:ln>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457200">
              <a:lnSpc>
                <a:spcPts val="2400"/>
              </a:lnSpc>
              <a:defRPr sz="2000">
                <a:latin typeface="Lato" panose="020F0502020204030203"/>
                <a:ea typeface="+mn-ea"/>
                <a:cs typeface="+mn-cs"/>
              </a:defRPr>
            </a:lvl1pPr>
            <a:lvl2pPr>
              <a:defRPr>
                <a:solidFill>
                  <a:schemeClr val="bg1"/>
                </a:solidFill>
                <a:latin typeface="Arial" charset="0"/>
                <a:ea typeface="Arial Unicode MS" pitchFamily="34" charset="-128"/>
                <a:cs typeface="Arial Unicode MS" pitchFamily="34" charset="-128"/>
              </a:defRPr>
            </a:lvl2pPr>
            <a:lvl3pPr>
              <a:defRPr>
                <a:solidFill>
                  <a:schemeClr val="bg1"/>
                </a:solidFill>
                <a:latin typeface="Arial" charset="0"/>
                <a:ea typeface="Arial Unicode MS" pitchFamily="34" charset="-128"/>
                <a:cs typeface="Arial Unicode MS" pitchFamily="34" charset="-128"/>
              </a:defRPr>
            </a:lvl3pPr>
            <a:lvl4pPr>
              <a:defRPr>
                <a:solidFill>
                  <a:schemeClr val="bg1"/>
                </a:solidFill>
                <a:latin typeface="Arial" charset="0"/>
                <a:ea typeface="Arial Unicode MS" pitchFamily="34" charset="-128"/>
                <a:cs typeface="Arial Unicode MS" pitchFamily="34" charset="-128"/>
              </a:defRPr>
            </a:lvl4pPr>
            <a:lvl5pPr>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r>
              <a:rPr lang="it-IT" altLang="it-IT" sz="1600" dirty="0"/>
              <a:t>Mainly the Predictive Diagnostic is applied to rotating devices, to prevent unexpected shutdown </a:t>
            </a:r>
            <a:r>
              <a:rPr lang="en-US" sz="1600" dirty="0"/>
              <a:t>and machine failure,</a:t>
            </a:r>
            <a:r>
              <a:rPr lang="it-IT" altLang="it-IT" sz="1600" dirty="0"/>
              <a:t> as follows:</a:t>
            </a:r>
          </a:p>
        </p:txBody>
      </p:sp>
      <p:sp>
        <p:nvSpPr>
          <p:cNvPr id="9" name="CasellaDiTesto 1">
            <a:extLst>
              <a:ext uri="{FF2B5EF4-FFF2-40B4-BE49-F238E27FC236}">
                <a16:creationId xmlns:a16="http://schemas.microsoft.com/office/drawing/2014/main" id="{6A5171D2-B1E4-4E27-BCC8-DDF35ED48B13}"/>
              </a:ext>
            </a:extLst>
          </p:cNvPr>
          <p:cNvSpPr txBox="1">
            <a:spLocks noChangeArrowheads="1"/>
          </p:cNvSpPr>
          <p:nvPr/>
        </p:nvSpPr>
        <p:spPr bwMode="auto">
          <a:xfrm>
            <a:off x="839737" y="4202611"/>
            <a:ext cx="4938890" cy="2246769"/>
          </a:xfrm>
          <a:prstGeom prst="rect">
            <a:avLst/>
          </a:prstGeom>
          <a:ln w="12700">
            <a:miter lim="400000"/>
          </a:ln>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just" defTabSz="457200">
              <a:lnSpc>
                <a:spcPts val="2400"/>
              </a:lnSpc>
              <a:defRPr sz="2000">
                <a:latin typeface="Lato" panose="020F0502020204030203"/>
                <a:ea typeface="+mn-ea"/>
                <a:cs typeface="+mn-cs"/>
              </a:defRPr>
            </a:lvl1pPr>
            <a:lvl2pPr>
              <a:defRPr>
                <a:solidFill>
                  <a:schemeClr val="bg1"/>
                </a:solidFill>
                <a:latin typeface="Arial" charset="0"/>
                <a:ea typeface="Arial Unicode MS" pitchFamily="34" charset="-128"/>
                <a:cs typeface="Arial Unicode MS" pitchFamily="34" charset="-128"/>
              </a:defRPr>
            </a:lvl2pPr>
            <a:lvl3pPr>
              <a:defRPr>
                <a:solidFill>
                  <a:schemeClr val="bg1"/>
                </a:solidFill>
                <a:latin typeface="Arial" charset="0"/>
                <a:ea typeface="Arial Unicode MS" pitchFamily="34" charset="-128"/>
                <a:cs typeface="Arial Unicode MS" pitchFamily="34" charset="-128"/>
              </a:defRPr>
            </a:lvl3pPr>
            <a:lvl4pPr>
              <a:defRPr>
                <a:solidFill>
                  <a:schemeClr val="bg1"/>
                </a:solidFill>
                <a:latin typeface="Arial" charset="0"/>
                <a:ea typeface="Arial Unicode MS" pitchFamily="34" charset="-128"/>
                <a:cs typeface="Arial Unicode MS" pitchFamily="34" charset="-128"/>
              </a:defRPr>
            </a:lvl4pPr>
            <a:lvl5pPr>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bg1"/>
                </a:solidFill>
                <a:latin typeface="Arial" charset="0"/>
                <a:ea typeface="Arial Unicode MS" pitchFamily="34" charset="-128"/>
                <a:cs typeface="Arial Unicode MS" pitchFamily="34" charset="-128"/>
              </a:defRPr>
            </a:lvl9pPr>
          </a:lstStyle>
          <a:p>
            <a:pPr marL="342900" indent="-342900">
              <a:buFont typeface="Wingdings" panose="05000000000000000000" pitchFamily="2" charset="2"/>
              <a:buChar char="Ø"/>
            </a:pPr>
            <a:r>
              <a:rPr lang="it-IT" altLang="it-IT" sz="1600" dirty="0"/>
              <a:t>Electric motors</a:t>
            </a:r>
          </a:p>
          <a:p>
            <a:pPr marL="342900" indent="-342900">
              <a:buFont typeface="Wingdings" panose="05000000000000000000" pitchFamily="2" charset="2"/>
              <a:buChar char="Ø"/>
            </a:pPr>
            <a:r>
              <a:rPr lang="it-IT" altLang="it-IT" sz="1600" dirty="0"/>
              <a:t>Pumps / Fans</a:t>
            </a:r>
          </a:p>
          <a:p>
            <a:pPr marL="342900" indent="-342900">
              <a:buFont typeface="Wingdings" panose="05000000000000000000" pitchFamily="2" charset="2"/>
              <a:buChar char="Ø"/>
            </a:pPr>
            <a:r>
              <a:rPr lang="it-IT" altLang="it-IT" sz="1600" dirty="0"/>
              <a:t>Gas / Steam turbines</a:t>
            </a:r>
          </a:p>
          <a:p>
            <a:pPr marL="342900" indent="-342900">
              <a:buFont typeface="Wingdings" panose="05000000000000000000" pitchFamily="2" charset="2"/>
              <a:buChar char="Ø"/>
            </a:pPr>
            <a:r>
              <a:rPr lang="it-IT" altLang="it-IT" sz="1600" dirty="0"/>
              <a:t>Axial / Centrifugal compressors</a:t>
            </a:r>
          </a:p>
          <a:p>
            <a:pPr marL="342900" indent="-342900">
              <a:buFont typeface="Wingdings" panose="05000000000000000000" pitchFamily="2" charset="2"/>
              <a:buChar char="Ø"/>
            </a:pPr>
            <a:r>
              <a:rPr lang="it-IT" altLang="it-IT" sz="1600" dirty="0"/>
              <a:t>Gearbox</a:t>
            </a:r>
          </a:p>
          <a:p>
            <a:pPr marL="342900" indent="-342900">
              <a:buFont typeface="Wingdings" panose="05000000000000000000" pitchFamily="2" charset="2"/>
              <a:buChar char="Ø"/>
            </a:pPr>
            <a:r>
              <a:rPr lang="it-IT" altLang="it-IT" sz="1600" dirty="0"/>
              <a:t>Auxiliary systems</a:t>
            </a:r>
          </a:p>
          <a:p>
            <a:endParaRPr lang="it-IT" altLang="it-IT" sz="1600" dirty="0"/>
          </a:p>
        </p:txBody>
      </p:sp>
      <p:pic>
        <p:nvPicPr>
          <p:cNvPr id="10" name="Picture 3" descr="C:\Users\501975303\Desktop\OPUS\Seminario Febbraio 2017\Immagini\images (2).jpg">
            <a:extLst>
              <a:ext uri="{FF2B5EF4-FFF2-40B4-BE49-F238E27FC236}">
                <a16:creationId xmlns:a16="http://schemas.microsoft.com/office/drawing/2014/main" id="{9F68B048-1EF4-4E88-A95A-B8AB4990E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3663" y="4023638"/>
            <a:ext cx="1919287"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501975303\Desktop\OPUS\Seminario Febbraio 2017\Immagini\images (4).jpg">
            <a:extLst>
              <a:ext uri="{FF2B5EF4-FFF2-40B4-BE49-F238E27FC236}">
                <a16:creationId xmlns:a16="http://schemas.microsoft.com/office/drawing/2014/main" id="{48C2E919-CCAD-40C3-88E0-C9C37A8BF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875" y="4023638"/>
            <a:ext cx="256381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1515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3678D1A1-0CEB-C478-8E7B-95B066B7D68B}"/>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highlight>
                <a:srgbClr val="13B497"/>
              </a:highlight>
            </a:endParaRPr>
          </a:p>
        </p:txBody>
      </p:sp>
      <p:sp>
        <p:nvSpPr>
          <p:cNvPr id="2" name="CasellaDiTesto 4">
            <a:extLst>
              <a:ext uri="{FF2B5EF4-FFF2-40B4-BE49-F238E27FC236}">
                <a16:creationId xmlns:a16="http://schemas.microsoft.com/office/drawing/2014/main" id="{65BF6079-954B-4397-019A-C196363278B1}"/>
              </a:ext>
            </a:extLst>
          </p:cNvPr>
          <p:cNvSpPr txBox="1"/>
          <p:nvPr/>
        </p:nvSpPr>
        <p:spPr>
          <a:xfrm>
            <a:off x="380709" y="2139315"/>
            <a:ext cx="11680305" cy="2169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00" tIns="342900" rIns="342900" bIns="342900">
            <a:spAutoFit/>
          </a:bodyPr>
          <a:lstStyle/>
          <a:p>
            <a:pPr lvl="1" indent="0" algn="ctr" defTabSz="457200">
              <a:spcBef>
                <a:spcPts val="600"/>
              </a:spcBef>
              <a:defRPr sz="1200">
                <a:latin typeface="Lato"/>
                <a:ea typeface="Lato"/>
                <a:cs typeface="Lato"/>
                <a:sym typeface="Lato"/>
              </a:defRPr>
            </a:pPr>
            <a:r>
              <a:rPr lang="en-US" sz="4800" dirty="0">
                <a:latin typeface="Lato" panose="020F0502020204030203"/>
              </a:rPr>
              <a:t>WHY IMPLEMENT A DIAGNOSTIC SERVICE ON AN INDUSTRIAL PLANT? </a:t>
            </a:r>
            <a:endParaRPr lang="en-US" sz="4800" b="1" dirty="0">
              <a:effectLst>
                <a:outerShdw blurRad="38100" dist="38100" dir="2700000" algn="tl">
                  <a:srgbClr val="000000">
                    <a:alpha val="43137"/>
                  </a:srgbClr>
                </a:outerShdw>
              </a:effectLst>
              <a:latin typeface="Lato" panose="020F0502020204030203"/>
            </a:endParaRPr>
          </a:p>
        </p:txBody>
      </p:sp>
      <p:sp>
        <p:nvSpPr>
          <p:cNvPr id="5" name="TextBox 6">
            <a:extLst>
              <a:ext uri="{FF2B5EF4-FFF2-40B4-BE49-F238E27FC236}">
                <a16:creationId xmlns:a16="http://schemas.microsoft.com/office/drawing/2014/main" id="{177401F6-8DCE-42B4-89E7-18AC92A1D39E}"/>
              </a:ext>
            </a:extLst>
          </p:cNvPr>
          <p:cNvSpPr txBox="1"/>
          <p:nvPr/>
        </p:nvSpPr>
        <p:spPr>
          <a:xfrm>
            <a:off x="317418" y="373989"/>
            <a:ext cx="4042097"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effectLst>
                  <a:outerShdw blurRad="38100" dist="38100" dir="2700000" algn="tl">
                    <a:srgbClr val="000000">
                      <a:alpha val="43137"/>
                    </a:srgbClr>
                  </a:outerShdw>
                </a:effectLst>
                <a:latin typeface="Lato" panose="020F0502020204030203"/>
              </a:rPr>
              <a:t>Diagnostic </a:t>
            </a: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Services</a:t>
            </a:r>
            <a:endParaRPr sz="28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Tree>
    <p:extLst>
      <p:ext uri="{BB962C8B-B14F-4D97-AF65-F5344CB8AC3E}">
        <p14:creationId xmlns:p14="http://schemas.microsoft.com/office/powerpoint/2010/main" val="7689582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9934E23-AB16-4362-A0B8-86A58D843AB4}"/>
              </a:ext>
            </a:extLst>
          </p:cNvPr>
          <p:cNvSpPr/>
          <p:nvPr/>
        </p:nvSpPr>
        <p:spPr>
          <a:xfrm>
            <a:off x="0" y="6592823"/>
            <a:ext cx="12192000" cy="300987"/>
          </a:xfrm>
          <a:prstGeom prst="rect">
            <a:avLst/>
          </a:prstGeom>
          <a:blipFill>
            <a:blip r:embed="rId3"/>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0" name="TextBox 6">
            <a:extLst>
              <a:ext uri="{FF2B5EF4-FFF2-40B4-BE49-F238E27FC236}">
                <a16:creationId xmlns:a16="http://schemas.microsoft.com/office/drawing/2014/main" id="{0A6C835F-1664-41FF-9A98-5CE97C29B55F}"/>
              </a:ext>
            </a:extLst>
          </p:cNvPr>
          <p:cNvSpPr txBox="1"/>
          <p:nvPr/>
        </p:nvSpPr>
        <p:spPr>
          <a:xfrm>
            <a:off x="296375" y="212924"/>
            <a:ext cx="9052574" cy="469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400" dirty="0">
                <a:effectLst>
                  <a:outerShdw blurRad="38100" dist="38100" dir="2700000" algn="tl">
                    <a:srgbClr val="000000">
                      <a:alpha val="43137"/>
                    </a:srgbClr>
                  </a:outerShdw>
                </a:effectLst>
                <a:latin typeface="Lato" panose="020F0502020204030203"/>
              </a:rPr>
              <a:t>CASE HISTORY 1</a:t>
            </a:r>
          </a:p>
        </p:txBody>
      </p:sp>
      <p:pic>
        <p:nvPicPr>
          <p:cNvPr id="15" name="Picture 14">
            <a:extLst>
              <a:ext uri="{FF2B5EF4-FFF2-40B4-BE49-F238E27FC236}">
                <a16:creationId xmlns:a16="http://schemas.microsoft.com/office/drawing/2014/main" id="{F9BCAF65-C12B-4B04-92A0-D9C671201073}"/>
              </a:ext>
            </a:extLst>
          </p:cNvPr>
          <p:cNvPicPr/>
          <p:nvPr/>
        </p:nvPicPr>
        <p:blipFill>
          <a:blip r:embed="rId4"/>
          <a:stretch>
            <a:fillRect/>
          </a:stretch>
        </p:blipFill>
        <p:spPr>
          <a:xfrm>
            <a:off x="6096000" y="3427856"/>
            <a:ext cx="5960745" cy="2669540"/>
          </a:xfrm>
          <a:prstGeom prst="rect">
            <a:avLst/>
          </a:prstGeom>
          <a:solidFill>
            <a:schemeClr val="bg1"/>
          </a:solidFill>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p:spPr>
      </p:pic>
      <p:pic>
        <p:nvPicPr>
          <p:cNvPr id="2" name="Picture 1">
            <a:extLst>
              <a:ext uri="{FF2B5EF4-FFF2-40B4-BE49-F238E27FC236}">
                <a16:creationId xmlns:a16="http://schemas.microsoft.com/office/drawing/2014/main" id="{AC08A9E4-BBF1-48AF-A570-C2CDEC18EE48}"/>
              </a:ext>
            </a:extLst>
          </p:cNvPr>
          <p:cNvPicPr>
            <a:picLocks noChangeAspect="1"/>
          </p:cNvPicPr>
          <p:nvPr/>
        </p:nvPicPr>
        <p:blipFill rotWithShape="1">
          <a:blip r:embed="rId5"/>
          <a:srcRect l="-5100" t="-9192" r="-4065" b="-11865"/>
          <a:stretch/>
        </p:blipFill>
        <p:spPr>
          <a:xfrm>
            <a:off x="296374" y="955111"/>
            <a:ext cx="5170975" cy="3084886"/>
          </a:xfrm>
          <a:prstGeom prst="rect">
            <a:avLst/>
          </a:prstGeom>
          <a:ln w="19050">
            <a:solidFill>
              <a:srgbClr val="0070C0"/>
            </a:solidFill>
            <a:miter lim="800000"/>
            <a:headEnd/>
            <a:tailEnd/>
          </a:ln>
          <a:effectLst>
            <a:outerShdw blurRad="50800" dist="38100" dir="2700000" algn="tl" rotWithShape="0">
              <a:prstClr val="black">
                <a:alpha val="40000"/>
              </a:prstClr>
            </a:outerShdw>
          </a:effectLst>
        </p:spPr>
      </p:pic>
      <p:sp>
        <p:nvSpPr>
          <p:cNvPr id="18" name="Text Box 31">
            <a:extLst>
              <a:ext uri="{FF2B5EF4-FFF2-40B4-BE49-F238E27FC236}">
                <a16:creationId xmlns:a16="http://schemas.microsoft.com/office/drawing/2014/main" id="{692E4E0C-4CFA-4C61-A6B8-D0404E9B8B4B}"/>
              </a:ext>
            </a:extLst>
          </p:cNvPr>
          <p:cNvSpPr txBox="1">
            <a:spLocks noChangeArrowheads="1"/>
          </p:cNvSpPr>
          <p:nvPr/>
        </p:nvSpPr>
        <p:spPr bwMode="auto">
          <a:xfrm>
            <a:off x="6096000" y="875030"/>
            <a:ext cx="5484899" cy="236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en-US" sz="1600" dirty="0">
                <a:solidFill>
                  <a:srgbClr val="000000"/>
                </a:solidFill>
                <a:latin typeface="Lato" panose="020F0502020204030203"/>
              </a:rPr>
              <a:t>A vibration level increasing was observed </a:t>
            </a:r>
            <a:r>
              <a:rPr lang="en-US" altLang="en-US" sz="1600" dirty="0">
                <a:latin typeface="Lato" panose="020F0502020204030203"/>
              </a:rPr>
              <a:t>on both seismic probes, installed on the bearings of a blower, operating in a chemical factory for the sulfuric acid production.</a:t>
            </a:r>
          </a:p>
          <a:p>
            <a:pPr algn="just"/>
            <a:endParaRPr lang="en-US" altLang="en-US" sz="1600" dirty="0">
              <a:latin typeface="Lato" panose="020F0502020204030203"/>
            </a:endParaRPr>
          </a:p>
          <a:p>
            <a:pPr algn="just"/>
            <a:r>
              <a:rPr lang="en-US" altLang="en-US" sz="1600" dirty="0">
                <a:latin typeface="Lato" panose="020F0502020204030203"/>
              </a:rPr>
              <a:t>The vibration start increasing but nobody on the plant was aware about it for about 10 days. Once the vibration level reached the alarm value (60 µm pk-pk), set in the machine control panel, the plant operators reacted to this issue, that was mitigated modifying the lube oil temperature. </a:t>
            </a:r>
          </a:p>
          <a:p>
            <a:pPr algn="just"/>
            <a:endParaRPr lang="en-US" altLang="en-US" sz="1600" u="sng" dirty="0">
              <a:latin typeface="Lato" panose="020F0502020204030203"/>
            </a:endParaRPr>
          </a:p>
          <a:p>
            <a:pPr algn="just"/>
            <a:endParaRPr lang="en-US" altLang="en-US" sz="1600" u="sng" dirty="0">
              <a:solidFill>
                <a:srgbClr val="000000"/>
              </a:solidFill>
              <a:latin typeface="Lato" panose="020F0502020204030203"/>
            </a:endParaRPr>
          </a:p>
          <a:p>
            <a:pPr algn="just"/>
            <a:endParaRPr lang="en-US" altLang="en-US" sz="1600" dirty="0">
              <a:solidFill>
                <a:srgbClr val="000000"/>
              </a:solidFill>
              <a:latin typeface="Lato" panose="020F0502020204030203"/>
            </a:endParaRPr>
          </a:p>
        </p:txBody>
      </p:sp>
      <p:sp>
        <p:nvSpPr>
          <p:cNvPr id="21" name="Text Box 31">
            <a:extLst>
              <a:ext uri="{FF2B5EF4-FFF2-40B4-BE49-F238E27FC236}">
                <a16:creationId xmlns:a16="http://schemas.microsoft.com/office/drawing/2014/main" id="{7C67A377-42F6-4A65-9B58-F10915E1BC47}"/>
              </a:ext>
            </a:extLst>
          </p:cNvPr>
          <p:cNvSpPr txBox="1">
            <a:spLocks noChangeArrowheads="1"/>
          </p:cNvSpPr>
          <p:nvPr/>
        </p:nvSpPr>
        <p:spPr bwMode="auto">
          <a:xfrm>
            <a:off x="183653" y="4091743"/>
            <a:ext cx="5484899" cy="191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ltLang="en-US" sz="1600" dirty="0">
              <a:solidFill>
                <a:srgbClr val="000000"/>
              </a:solidFill>
              <a:latin typeface="Lato" panose="020F0502020204030203"/>
            </a:endParaRPr>
          </a:p>
          <a:p>
            <a:pPr algn="just"/>
            <a:r>
              <a:rPr lang="en-US" altLang="en-US" sz="1600" b="1" u="sng" dirty="0">
                <a:latin typeface="Lato" panose="020F0502020204030203"/>
              </a:rPr>
              <a:t>Fortunately unexpected plant shutdown, that would have led to a loss of production damage, was avoided.</a:t>
            </a:r>
          </a:p>
          <a:p>
            <a:pPr algn="just"/>
            <a:endParaRPr lang="en-US" altLang="en-US" sz="1600" b="1" u="sng" dirty="0">
              <a:latin typeface="Lato" panose="020F0502020204030203"/>
            </a:endParaRPr>
          </a:p>
          <a:p>
            <a:pPr algn="just"/>
            <a:r>
              <a:rPr lang="en-US" altLang="en-US" sz="1600" b="1" u="sng" dirty="0">
                <a:latin typeface="Lato" panose="020F0502020204030203"/>
              </a:rPr>
              <a:t>The implementation of a Predictive Diagnostic system would have allowed to promptly response to this issue mitigating immediately the plant shutdown risks.</a:t>
            </a:r>
          </a:p>
          <a:p>
            <a:pPr algn="just"/>
            <a:endParaRPr lang="en-US" altLang="en-US" sz="1600" u="sng" dirty="0">
              <a:latin typeface="Lato" panose="020F0502020204030203"/>
            </a:endParaRPr>
          </a:p>
          <a:p>
            <a:pPr algn="just"/>
            <a:endParaRPr lang="en-US" altLang="en-US" sz="1600" u="sng" dirty="0">
              <a:solidFill>
                <a:srgbClr val="000000"/>
              </a:solidFill>
              <a:latin typeface="Lato" panose="020F0502020204030203"/>
            </a:endParaRPr>
          </a:p>
          <a:p>
            <a:pPr algn="just"/>
            <a:endParaRPr lang="en-US" altLang="en-US" sz="1600" dirty="0">
              <a:solidFill>
                <a:srgbClr val="000000"/>
              </a:solidFill>
              <a:latin typeface="Lato" panose="020F0502020204030203"/>
            </a:endParaRPr>
          </a:p>
        </p:txBody>
      </p:sp>
      <p:cxnSp>
        <p:nvCxnSpPr>
          <p:cNvPr id="22" name="Straight Arrow Connector 21">
            <a:extLst>
              <a:ext uri="{FF2B5EF4-FFF2-40B4-BE49-F238E27FC236}">
                <a16:creationId xmlns:a16="http://schemas.microsoft.com/office/drawing/2014/main" id="{50C9A016-C9D4-45C7-A3CA-9DDC66B4067B}"/>
              </a:ext>
            </a:extLst>
          </p:cNvPr>
          <p:cNvCxnSpPr>
            <a:cxnSpLocks/>
          </p:cNvCxnSpPr>
          <p:nvPr/>
        </p:nvCxnSpPr>
        <p:spPr>
          <a:xfrm flipV="1">
            <a:off x="8424909" y="4429957"/>
            <a:ext cx="2814221" cy="443884"/>
          </a:xfrm>
          <a:prstGeom prst="straightConnector1">
            <a:avLst/>
          </a:prstGeom>
          <a:ln w="19050">
            <a:solidFill>
              <a:srgbClr val="26416B"/>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6698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a:extLst>
              <a:ext uri="{FF2B5EF4-FFF2-40B4-BE49-F238E27FC236}">
                <a16:creationId xmlns:a16="http://schemas.microsoft.com/office/drawing/2014/main" id="{5607AF5B-EF83-4A00-39FD-A77A4433C2D4}"/>
              </a:ext>
            </a:extLst>
          </p:cNvPr>
          <p:cNvSpPr/>
          <p:nvPr/>
        </p:nvSpPr>
        <p:spPr>
          <a:xfrm>
            <a:off x="0" y="656033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6" name="TextBox 181">
            <a:extLst>
              <a:ext uri="{FF2B5EF4-FFF2-40B4-BE49-F238E27FC236}">
                <a16:creationId xmlns:a16="http://schemas.microsoft.com/office/drawing/2014/main" id="{9AAEE124-D375-4B64-BE3B-06FE7C5A61FF}"/>
              </a:ext>
            </a:extLst>
          </p:cNvPr>
          <p:cNvSpPr txBox="1"/>
          <p:nvPr/>
        </p:nvSpPr>
        <p:spPr>
          <a:xfrm>
            <a:off x="408857" y="1039695"/>
            <a:ext cx="10368634"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defRPr sz="1400">
                <a:latin typeface="+mn-lt"/>
                <a:ea typeface="+mn-ea"/>
                <a:cs typeface="+mn-cs"/>
                <a:sym typeface="Helvetica"/>
              </a:defRPr>
            </a:pPr>
            <a:r>
              <a:rPr lang="en-US" sz="1600" dirty="0">
                <a:latin typeface="Lato" panose="020F0502020204030203"/>
                <a:sym typeface="Helvetica"/>
              </a:rPr>
              <a:t>PREDICTIVE DIAGNOSTIC systems allow recognizing and acting on the critical plant components/machines, for the maintenance standpoint, identify in advance machine malfunctions, define the residual time before a machine failure, that allows managing maintenance activities.</a:t>
            </a:r>
          </a:p>
          <a:p>
            <a:pPr algn="just" defTabSz="457200">
              <a:defRPr sz="1400">
                <a:latin typeface="+mn-lt"/>
                <a:ea typeface="+mn-ea"/>
                <a:cs typeface="+mn-cs"/>
                <a:sym typeface="Helvetica"/>
              </a:defRPr>
            </a:pPr>
            <a:endParaRPr lang="en-US" sz="1600" dirty="0">
              <a:latin typeface="Lato" panose="020F0502020204030203"/>
              <a:sym typeface="Helvetica"/>
            </a:endParaRPr>
          </a:p>
          <a:p>
            <a:pPr algn="just" defTabSz="457200">
              <a:defRPr sz="1400">
                <a:latin typeface="+mn-lt"/>
                <a:ea typeface="+mn-ea"/>
                <a:cs typeface="+mn-cs"/>
                <a:sym typeface="Helvetica"/>
              </a:defRPr>
            </a:pPr>
            <a:r>
              <a:rPr lang="en-US" sz="1600" dirty="0">
                <a:latin typeface="Lato" panose="020F0502020204030203"/>
                <a:sym typeface="Helvetica"/>
              </a:rPr>
              <a:t>Summarizing the final scopes of PREDICTIVE DIAGNOSTIC systems (condition monitoring) are as follows:</a:t>
            </a:r>
          </a:p>
        </p:txBody>
      </p:sp>
      <p:grpSp>
        <p:nvGrpSpPr>
          <p:cNvPr id="29" name="Group 28">
            <a:extLst>
              <a:ext uri="{FF2B5EF4-FFF2-40B4-BE49-F238E27FC236}">
                <a16:creationId xmlns:a16="http://schemas.microsoft.com/office/drawing/2014/main" id="{25CC69AD-0F22-4F93-B52E-673925E0A623}"/>
              </a:ext>
            </a:extLst>
          </p:cNvPr>
          <p:cNvGrpSpPr/>
          <p:nvPr/>
        </p:nvGrpSpPr>
        <p:grpSpPr>
          <a:xfrm>
            <a:off x="-52060" y="2241920"/>
            <a:ext cx="10838978" cy="2446824"/>
            <a:chOff x="191927" y="2957370"/>
            <a:chExt cx="10838978" cy="2446824"/>
          </a:xfrm>
        </p:grpSpPr>
        <p:sp>
          <p:nvSpPr>
            <p:cNvPr id="30" name="Minimizzare i fermi macchina ed aumentare quindi l’affidabilità del processo produttivo…">
              <a:extLst>
                <a:ext uri="{FF2B5EF4-FFF2-40B4-BE49-F238E27FC236}">
                  <a16:creationId xmlns:a16="http://schemas.microsoft.com/office/drawing/2014/main" id="{F5A3DF39-EBA5-4A89-BA3E-FD774A25DC2C}"/>
                </a:ext>
              </a:extLst>
            </p:cNvPr>
            <p:cNvSpPr txBox="1"/>
            <p:nvPr/>
          </p:nvSpPr>
          <p:spPr>
            <a:xfrm>
              <a:off x="191927" y="2957370"/>
              <a:ext cx="10838978" cy="2446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a:spAutoFit/>
            </a:bodyPr>
            <a:lstStyle/>
            <a:p>
              <a:pPr lvl="1" defTabSz="457200">
                <a:defRPr sz="1600">
                  <a:latin typeface="+mn-lt"/>
                  <a:ea typeface="+mn-ea"/>
                  <a:cs typeface="+mn-cs"/>
                  <a:sym typeface="Helvetica"/>
                </a:defRPr>
              </a:pPr>
              <a:endParaRPr sz="1600" dirty="0">
                <a:latin typeface="Lato" panose="020F0502020204030203"/>
              </a:endParaRPr>
            </a:p>
            <a:p>
              <a:pPr marL="800100" lvl="1" indent="-342900" algn="just" defTabSz="457200">
                <a:buSzPct val="100000"/>
                <a:buFont typeface="+mj-lt"/>
                <a:buAutoNum type="arabicPeriod"/>
                <a:defRPr sz="1400">
                  <a:latin typeface="+mn-lt"/>
                  <a:ea typeface="+mn-ea"/>
                  <a:cs typeface="+mn-cs"/>
                  <a:sym typeface="Helvetica"/>
                </a:defRPr>
              </a:pPr>
              <a:r>
                <a:rPr lang="en-US" sz="1600" dirty="0">
                  <a:latin typeface="Lato" panose="020F0502020204030203"/>
                </a:rPr>
                <a:t>Minimize machine/plant shutdown and enhance process machine/plant reliability</a:t>
              </a:r>
            </a:p>
            <a:p>
              <a:pPr marL="457200" lvl="1" indent="0" algn="just" defTabSz="457200">
                <a:buSzPct val="100000"/>
                <a:defRPr sz="1400">
                  <a:latin typeface="+mn-lt"/>
                  <a:ea typeface="+mn-ea"/>
                  <a:cs typeface="+mn-cs"/>
                  <a:sym typeface="Helvetica"/>
                </a:defRPr>
              </a:pPr>
              <a:endParaRPr lang="it-IT" sz="1600" dirty="0">
                <a:latin typeface="Lato" panose="020F0502020204030203"/>
                <a:sym typeface="Helvetica"/>
              </a:endParaRPr>
            </a:p>
            <a:p>
              <a:pPr marL="800100" lvl="1" indent="-342900" algn="just" defTabSz="457200">
                <a:buSzPct val="100000"/>
                <a:buAutoNum type="arabicPeriod" startAt="2"/>
                <a:defRPr sz="1400">
                  <a:latin typeface="+mn-lt"/>
                  <a:ea typeface="+mn-ea"/>
                  <a:cs typeface="+mn-cs"/>
                  <a:sym typeface="Helvetica"/>
                </a:defRPr>
              </a:pPr>
              <a:r>
                <a:rPr lang="it-IT" sz="1600" dirty="0">
                  <a:latin typeface="Lato" panose="020F0502020204030203"/>
                  <a:ea typeface="+mn-ea"/>
                  <a:cs typeface="+mn-cs"/>
                  <a:sym typeface="Helvetica"/>
                </a:rPr>
                <a:t>Achieve a correct overview of the machine/plant status, relevant performances and KPI</a:t>
              </a:r>
            </a:p>
            <a:p>
              <a:pPr marL="800100" indent="-342900" algn="just" defTabSz="457200">
                <a:buSzPct val="100000"/>
                <a:buFont typeface="+mj-lt"/>
                <a:buAutoNum type="arabicPeriod"/>
                <a:defRPr sz="1400">
                  <a:latin typeface="+mn-lt"/>
                  <a:ea typeface="+mn-ea"/>
                  <a:cs typeface="+mn-cs"/>
                  <a:sym typeface="Helvetica"/>
                </a:defRPr>
              </a:pPr>
              <a:endParaRPr lang="it-IT" sz="1600" dirty="0">
                <a:latin typeface="Lato" panose="020F0502020204030203"/>
                <a:ea typeface="+mn-ea"/>
                <a:cs typeface="+mn-cs"/>
                <a:sym typeface="Helvetica"/>
              </a:endParaRPr>
            </a:p>
            <a:p>
              <a:pPr marL="457200" lvl="1" indent="0" algn="just" defTabSz="457200">
                <a:buSzPct val="100000"/>
                <a:defRPr sz="1400">
                  <a:latin typeface="+mn-lt"/>
                  <a:ea typeface="+mn-ea"/>
                  <a:cs typeface="+mn-cs"/>
                  <a:sym typeface="Helvetica"/>
                </a:defRPr>
              </a:pPr>
              <a:r>
                <a:rPr lang="en-US" sz="1600" dirty="0">
                  <a:latin typeface="Lato" panose="020F0502020204030203"/>
                </a:rPr>
                <a:t>3.   Improve scheduled maintenance activities by decreasing the relevant costs</a:t>
              </a:r>
            </a:p>
            <a:p>
              <a:pPr marL="457200" lvl="1" indent="0" algn="just" defTabSz="457200">
                <a:buSzPct val="100000"/>
                <a:defRPr sz="1400">
                  <a:latin typeface="+mn-lt"/>
                  <a:ea typeface="+mn-ea"/>
                  <a:cs typeface="+mn-cs"/>
                  <a:sym typeface="Helvetica"/>
                </a:defRPr>
              </a:pPr>
              <a:endParaRPr lang="it-IT" sz="1600" dirty="0">
                <a:latin typeface="Lato" panose="020F0502020204030203"/>
              </a:endParaRPr>
            </a:p>
            <a:p>
              <a:pPr marL="800100" lvl="1" indent="-342900" algn="just" defTabSz="457200">
                <a:buSzPct val="100000"/>
                <a:buAutoNum type="arabicPeriod" startAt="4"/>
                <a:defRPr sz="1400">
                  <a:latin typeface="+mn-lt"/>
                  <a:ea typeface="+mn-ea"/>
                  <a:cs typeface="+mn-cs"/>
                  <a:sym typeface="Helvetica"/>
                </a:defRPr>
              </a:pPr>
              <a:r>
                <a:rPr lang="en-US" sz="1600" dirty="0">
                  <a:latin typeface="Lato" panose="020F0502020204030203"/>
                </a:rPr>
                <a:t>Improve warehouse supplying management </a:t>
              </a:r>
            </a:p>
            <a:p>
              <a:pPr marL="457200" lvl="1" indent="0" algn="just" defTabSz="457200">
                <a:buSzPct val="100000"/>
                <a:defRPr sz="1400">
                  <a:latin typeface="+mn-lt"/>
                  <a:ea typeface="+mn-ea"/>
                  <a:cs typeface="+mn-cs"/>
                  <a:sym typeface="Helvetica"/>
                </a:defRPr>
              </a:pPr>
              <a:endParaRPr lang="en-US" sz="1600" dirty="0">
                <a:latin typeface="Lato" panose="020F0502020204030203"/>
              </a:endParaRPr>
            </a:p>
          </p:txBody>
        </p:sp>
        <p:sp>
          <p:nvSpPr>
            <p:cNvPr id="31" name="Cerchio">
              <a:extLst>
                <a:ext uri="{FF2B5EF4-FFF2-40B4-BE49-F238E27FC236}">
                  <a16:creationId xmlns:a16="http://schemas.microsoft.com/office/drawing/2014/main" id="{0460B552-D2DC-493E-B8A8-FC8DF8755796}"/>
                </a:ext>
              </a:extLst>
            </p:cNvPr>
            <p:cNvSpPr/>
            <p:nvPr/>
          </p:nvSpPr>
          <p:spPr>
            <a:xfrm>
              <a:off x="665705" y="4238079"/>
              <a:ext cx="323170" cy="323170"/>
            </a:xfrm>
            <a:prstGeom prst="ellipse">
              <a:avLst/>
            </a:prstGeom>
            <a:noFill/>
            <a:ln w="25400" cap="flat">
              <a:solidFill>
                <a:srgbClr val="535353"/>
              </a:solidFill>
              <a:prstDash val="solid"/>
              <a:miter lim="400000"/>
            </a:ln>
            <a:effectLst/>
          </p:spPr>
          <p:txBody>
            <a:bodyPr wrap="square" lIns="45719" tIns="45719" rIns="45719" bIns="45719" numCol="1" anchor="ctr">
              <a:noAutofit/>
            </a:bodyPr>
            <a:lstStyle/>
            <a:p>
              <a:pPr algn="ctr">
                <a:defRPr>
                  <a:solidFill>
                    <a:schemeClr val="accent5">
                      <a:lumOff val="44000"/>
                    </a:schemeClr>
                  </a:solidFill>
                </a:defRPr>
              </a:pPr>
              <a:endParaRPr sz="1600">
                <a:latin typeface="Lato" panose="020F0502020204030203"/>
              </a:endParaRPr>
            </a:p>
          </p:txBody>
        </p:sp>
        <p:sp>
          <p:nvSpPr>
            <p:cNvPr id="32" name="Cerchio">
              <a:extLst>
                <a:ext uri="{FF2B5EF4-FFF2-40B4-BE49-F238E27FC236}">
                  <a16:creationId xmlns:a16="http://schemas.microsoft.com/office/drawing/2014/main" id="{5121DA15-611C-4B15-8BF3-C5697DE919EF}"/>
                </a:ext>
              </a:extLst>
            </p:cNvPr>
            <p:cNvSpPr/>
            <p:nvPr/>
          </p:nvSpPr>
          <p:spPr>
            <a:xfrm>
              <a:off x="665705" y="3748084"/>
              <a:ext cx="323170" cy="323170"/>
            </a:xfrm>
            <a:prstGeom prst="ellipse">
              <a:avLst/>
            </a:prstGeom>
            <a:noFill/>
            <a:ln w="25400" cap="flat">
              <a:solidFill>
                <a:schemeClr val="accent1"/>
              </a:solidFill>
              <a:prstDash val="solid"/>
              <a:miter lim="400000"/>
            </a:ln>
            <a:effectLst/>
          </p:spPr>
          <p:txBody>
            <a:bodyPr wrap="square" lIns="45719" tIns="45719" rIns="45719" bIns="45719" numCol="1" anchor="ctr">
              <a:noAutofit/>
            </a:bodyPr>
            <a:lstStyle/>
            <a:p>
              <a:pPr algn="ctr">
                <a:defRPr>
                  <a:solidFill>
                    <a:schemeClr val="accent5">
                      <a:lumOff val="44000"/>
                    </a:schemeClr>
                  </a:solidFill>
                </a:defRPr>
              </a:pPr>
              <a:endParaRPr sz="1600" dirty="0">
                <a:latin typeface="Lato" panose="020F0502020204030203"/>
              </a:endParaRPr>
            </a:p>
          </p:txBody>
        </p:sp>
        <p:sp>
          <p:nvSpPr>
            <p:cNvPr id="33" name="Cerchio">
              <a:extLst>
                <a:ext uri="{FF2B5EF4-FFF2-40B4-BE49-F238E27FC236}">
                  <a16:creationId xmlns:a16="http://schemas.microsoft.com/office/drawing/2014/main" id="{F3EFC7EB-8212-44BF-ABCA-B1360247ECC8}"/>
                </a:ext>
              </a:extLst>
            </p:cNvPr>
            <p:cNvSpPr/>
            <p:nvPr/>
          </p:nvSpPr>
          <p:spPr>
            <a:xfrm>
              <a:off x="683461" y="4731139"/>
              <a:ext cx="323170" cy="323170"/>
            </a:xfrm>
            <a:prstGeom prst="ellipse">
              <a:avLst/>
            </a:prstGeom>
            <a:noFill/>
            <a:ln w="25400" cap="flat">
              <a:solidFill>
                <a:srgbClr val="A7A7A7"/>
              </a:solidFill>
              <a:prstDash val="solid"/>
              <a:miter lim="400000"/>
            </a:ln>
            <a:effectLst/>
          </p:spPr>
          <p:txBody>
            <a:bodyPr wrap="square" lIns="45719" tIns="45719" rIns="45719" bIns="45719" numCol="1" anchor="ctr">
              <a:noAutofit/>
            </a:bodyPr>
            <a:lstStyle/>
            <a:p>
              <a:pPr algn="ctr">
                <a:defRPr>
                  <a:solidFill>
                    <a:schemeClr val="accent5">
                      <a:lumOff val="44000"/>
                    </a:schemeClr>
                  </a:solidFill>
                </a:defRPr>
              </a:pPr>
              <a:endParaRPr sz="1600">
                <a:latin typeface="Lato" panose="020F0502020204030203"/>
              </a:endParaRPr>
            </a:p>
          </p:txBody>
        </p:sp>
        <p:sp>
          <p:nvSpPr>
            <p:cNvPr id="34" name="Cerchio">
              <a:extLst>
                <a:ext uri="{FF2B5EF4-FFF2-40B4-BE49-F238E27FC236}">
                  <a16:creationId xmlns:a16="http://schemas.microsoft.com/office/drawing/2014/main" id="{8D83A642-6461-4818-BF21-2B77E8EB800F}"/>
                </a:ext>
              </a:extLst>
            </p:cNvPr>
            <p:cNvSpPr/>
            <p:nvPr/>
          </p:nvSpPr>
          <p:spPr>
            <a:xfrm>
              <a:off x="656827" y="3273912"/>
              <a:ext cx="323170" cy="323170"/>
            </a:xfrm>
            <a:prstGeom prst="ellipse">
              <a:avLst/>
            </a:prstGeom>
            <a:noFill/>
            <a:ln w="25400" cap="flat">
              <a:solidFill>
                <a:schemeClr val="accent1">
                  <a:lumMod val="60000"/>
                  <a:lumOff val="40000"/>
                </a:schemeClr>
              </a:solidFill>
              <a:prstDash val="solid"/>
              <a:miter lim="400000"/>
            </a:ln>
            <a:effectLst/>
          </p:spPr>
          <p:txBody>
            <a:bodyPr wrap="square" lIns="45719" tIns="45719" rIns="45719" bIns="45719" numCol="1" anchor="ctr">
              <a:noAutofit/>
            </a:bodyPr>
            <a:lstStyle/>
            <a:p>
              <a:pPr algn="ctr">
                <a:defRPr>
                  <a:solidFill>
                    <a:schemeClr val="accent5">
                      <a:lumOff val="44000"/>
                    </a:schemeClr>
                  </a:solidFill>
                </a:defRPr>
              </a:pPr>
              <a:endParaRPr sz="1600">
                <a:latin typeface="Lato" panose="020F0502020204030203"/>
              </a:endParaRPr>
            </a:p>
          </p:txBody>
        </p:sp>
      </p:grpSp>
      <p:sp>
        <p:nvSpPr>
          <p:cNvPr id="41" name="TextBox 6">
            <a:extLst>
              <a:ext uri="{FF2B5EF4-FFF2-40B4-BE49-F238E27FC236}">
                <a16:creationId xmlns:a16="http://schemas.microsoft.com/office/drawing/2014/main" id="{DD56C49B-0ACF-4E31-9935-997A79E1F721}"/>
              </a:ext>
            </a:extLst>
          </p:cNvPr>
          <p:cNvSpPr txBox="1"/>
          <p:nvPr/>
        </p:nvSpPr>
        <p:spPr>
          <a:xfrm>
            <a:off x="317418" y="373989"/>
            <a:ext cx="4042097"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effectLst>
                  <a:outerShdw blurRad="38100" dist="38100" dir="2700000" algn="tl">
                    <a:srgbClr val="000000">
                      <a:alpha val="43137"/>
                    </a:srgbClr>
                  </a:outerShdw>
                </a:effectLst>
                <a:latin typeface="Lato" panose="020F0502020204030203"/>
              </a:rPr>
              <a:t>Diagnostic </a:t>
            </a: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Services</a:t>
            </a:r>
            <a:endParaRPr sz="28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
        <p:nvSpPr>
          <p:cNvPr id="43" name="TextBox 181">
            <a:extLst>
              <a:ext uri="{FF2B5EF4-FFF2-40B4-BE49-F238E27FC236}">
                <a16:creationId xmlns:a16="http://schemas.microsoft.com/office/drawing/2014/main" id="{326FE174-A770-418A-A6CA-2B105821F59D}"/>
              </a:ext>
            </a:extLst>
          </p:cNvPr>
          <p:cNvSpPr txBox="1"/>
          <p:nvPr/>
        </p:nvSpPr>
        <p:spPr>
          <a:xfrm>
            <a:off x="408857" y="4613888"/>
            <a:ext cx="11460588"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lnSpc>
                <a:spcPts val="2400"/>
              </a:lnSpc>
              <a:defRPr sz="1400">
                <a:latin typeface="+mn-lt"/>
                <a:ea typeface="+mn-ea"/>
                <a:cs typeface="+mn-cs"/>
                <a:sym typeface="Helvetica"/>
              </a:defRPr>
            </a:pPr>
            <a:r>
              <a:rPr lang="en-US" sz="1600" dirty="0">
                <a:latin typeface="Lato" panose="020F0502020204030203"/>
                <a:sym typeface="Helvetica"/>
              </a:rPr>
              <a:t>An assessment of the machine operating status can be performed by using and monitoring the readings from the defined sensors and transmitters (e.g. vibrations, temperatures, absorbed current, etc.), furnished with the machine, and/or with periodic assessment with dedicated tools. </a:t>
            </a:r>
          </a:p>
        </p:txBody>
      </p:sp>
    </p:spTree>
    <p:extLst>
      <p:ext uri="{BB962C8B-B14F-4D97-AF65-F5344CB8AC3E}">
        <p14:creationId xmlns:p14="http://schemas.microsoft.com/office/powerpoint/2010/main" val="21206743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2">
            <a:extLst>
              <a:ext uri="{FF2B5EF4-FFF2-40B4-BE49-F238E27FC236}">
                <a16:creationId xmlns:a16="http://schemas.microsoft.com/office/drawing/2014/main" id="{5607AF5B-EF83-4A00-39FD-A77A4433C2D4}"/>
              </a:ext>
            </a:extLst>
          </p:cNvPr>
          <p:cNvSpPr/>
          <p:nvPr/>
        </p:nvSpPr>
        <p:spPr>
          <a:xfrm>
            <a:off x="0" y="655701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endParaRPr>
          </a:p>
        </p:txBody>
      </p:sp>
      <p:sp>
        <p:nvSpPr>
          <p:cNvPr id="26" name="TextBox 181">
            <a:extLst>
              <a:ext uri="{FF2B5EF4-FFF2-40B4-BE49-F238E27FC236}">
                <a16:creationId xmlns:a16="http://schemas.microsoft.com/office/drawing/2014/main" id="{9AAEE124-D375-4B64-BE3B-06FE7C5A61FF}"/>
              </a:ext>
            </a:extLst>
          </p:cNvPr>
          <p:cNvSpPr txBox="1"/>
          <p:nvPr/>
        </p:nvSpPr>
        <p:spPr>
          <a:xfrm>
            <a:off x="408857" y="1199944"/>
            <a:ext cx="11123236" cy="677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lnSpc>
                <a:spcPts val="2400"/>
              </a:lnSpc>
              <a:defRPr sz="1400">
                <a:latin typeface="+mn-lt"/>
                <a:ea typeface="+mn-ea"/>
                <a:cs typeface="+mn-cs"/>
                <a:sym typeface="Helvetica"/>
              </a:defRPr>
            </a:pPr>
            <a:r>
              <a:rPr lang="en-US" sz="1600" dirty="0">
                <a:latin typeface="Lato" panose="020F0502020204030203"/>
                <a:sym typeface="Helvetica"/>
              </a:rPr>
              <a:t>The level of the diagnostic system to be implemented for each asset presents on the plant depends on the impact of the same asset for what concerns the whole plant throughput, yield and reliability.</a:t>
            </a:r>
          </a:p>
        </p:txBody>
      </p:sp>
      <p:sp>
        <p:nvSpPr>
          <p:cNvPr id="41" name="TextBox 6">
            <a:extLst>
              <a:ext uri="{FF2B5EF4-FFF2-40B4-BE49-F238E27FC236}">
                <a16:creationId xmlns:a16="http://schemas.microsoft.com/office/drawing/2014/main" id="{DD56C49B-0ACF-4E31-9935-997A79E1F721}"/>
              </a:ext>
            </a:extLst>
          </p:cNvPr>
          <p:cNvSpPr txBox="1"/>
          <p:nvPr/>
        </p:nvSpPr>
        <p:spPr>
          <a:xfrm>
            <a:off x="317418" y="373989"/>
            <a:ext cx="4042097"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effectLst>
                  <a:outerShdw blurRad="38100" dist="38100" dir="2700000" algn="tl">
                    <a:srgbClr val="000000">
                      <a:alpha val="43137"/>
                    </a:srgbClr>
                  </a:outerShdw>
                </a:effectLst>
                <a:latin typeface="Lato" panose="020F0502020204030203"/>
              </a:rPr>
              <a:t>Diagnostic </a:t>
            </a: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Services</a:t>
            </a:r>
            <a:endParaRPr sz="2800" dirty="0">
              <a:solidFill>
                <a:schemeClr val="accent1">
                  <a:lumOff val="-8431"/>
                </a:schemeClr>
              </a:solidFill>
              <a:effectLst>
                <a:outerShdw blurRad="38100" dist="38100" dir="2700000" algn="tl">
                  <a:srgbClr val="000000">
                    <a:alpha val="43137"/>
                  </a:srgbClr>
                </a:outerShdw>
              </a:effectLst>
              <a:latin typeface="Lato" panose="020F0502020204030203"/>
            </a:endParaRPr>
          </a:p>
        </p:txBody>
      </p:sp>
      <p:sp>
        <p:nvSpPr>
          <p:cNvPr id="13" name="Rectangle 3">
            <a:extLst>
              <a:ext uri="{FF2B5EF4-FFF2-40B4-BE49-F238E27FC236}">
                <a16:creationId xmlns:a16="http://schemas.microsoft.com/office/drawing/2014/main" id="{D01D4A9E-439A-4BB0-AD3E-92F0A9A26EC1}"/>
              </a:ext>
            </a:extLst>
          </p:cNvPr>
          <p:cNvSpPr txBox="1">
            <a:spLocks noChangeArrowheads="1"/>
          </p:cNvSpPr>
          <p:nvPr/>
        </p:nvSpPr>
        <p:spPr bwMode="auto">
          <a:xfrm>
            <a:off x="265971" y="2885600"/>
            <a:ext cx="2970810" cy="823913"/>
          </a:xfrm>
          <a:prstGeom prst="rect">
            <a:avLst/>
          </a:prstGeom>
          <a:solidFill>
            <a:schemeClr val="tx2">
              <a:lumMod val="20000"/>
              <a:lumOff val="80000"/>
            </a:schemeClr>
          </a:solidFill>
          <a:ln w="28575">
            <a:solidFill>
              <a:srgbClr val="FF0000"/>
            </a:solidFill>
            <a:miter lim="800000"/>
            <a:headEnd/>
            <a:tailEnd/>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Font typeface="Arial"/>
              <a:buNone/>
              <a:defRPr/>
            </a:pPr>
            <a:endParaRPr lang="it-IT" altLang="it-IT" sz="100" dirty="0">
              <a:latin typeface="Lato" panose="020F0502020204030203"/>
              <a:cs typeface="Arial" panose="020B0604020202020204" pitchFamily="34" charset="0"/>
            </a:endParaRPr>
          </a:p>
          <a:p>
            <a:pPr marL="0" indent="0" algn="just">
              <a:spcBef>
                <a:spcPts val="600"/>
              </a:spcBef>
              <a:buFont typeface="Arial"/>
              <a:buNone/>
              <a:defRPr/>
            </a:pPr>
            <a:r>
              <a:rPr lang="it-IT" altLang="it-IT" sz="1800" b="1" dirty="0">
                <a:latin typeface="Lato" panose="020F0502020204030203"/>
                <a:cs typeface="Arial" panose="020B0604020202020204" pitchFamily="34" charset="0"/>
              </a:rPr>
              <a:t>Asset priority level definition  = </a:t>
            </a:r>
            <a:r>
              <a:rPr lang="it-IT" altLang="it-IT" sz="1800" b="1" dirty="0">
                <a:latin typeface="Lato" panose="020F0502020204030203"/>
                <a:cs typeface="Arial" panose="020B0604020202020204" pitchFamily="34" charset="0"/>
                <a:sym typeface="Symbol"/>
              </a:rPr>
              <a:t> </a:t>
            </a:r>
            <a:r>
              <a:rPr lang="it-IT" altLang="it-IT" sz="1800" b="1" dirty="0">
                <a:solidFill>
                  <a:srgbClr val="FF0000"/>
                </a:solidFill>
                <a:latin typeface="Lato" panose="020F0502020204030203"/>
                <a:cs typeface="Arial" panose="020B0604020202020204" pitchFamily="34" charset="0"/>
                <a:sym typeface="Symbol"/>
              </a:rPr>
              <a:t>(impact</a:t>
            </a:r>
            <a:r>
              <a:rPr lang="it-IT" altLang="it-IT" sz="1800" b="1" dirty="0">
                <a:solidFill>
                  <a:srgbClr val="FF0000"/>
                </a:solidFill>
                <a:latin typeface="Lato" panose="020F0502020204030203"/>
                <a:cs typeface="Arial" panose="020B0604020202020204" pitchFamily="34" charset="0"/>
              </a:rPr>
              <a:t>) </a:t>
            </a:r>
            <a:endParaRPr lang="it-IT" altLang="it-IT" sz="1800" b="1" u="sng" dirty="0">
              <a:solidFill>
                <a:srgbClr val="FF0000"/>
              </a:solidFill>
              <a:latin typeface="Lato" panose="020F0502020204030203"/>
              <a:cs typeface="Arial" panose="020B0604020202020204" pitchFamily="34" charset="0"/>
            </a:endParaRPr>
          </a:p>
        </p:txBody>
      </p:sp>
      <p:sp>
        <p:nvSpPr>
          <p:cNvPr id="14" name="Rectangle 3">
            <a:extLst>
              <a:ext uri="{FF2B5EF4-FFF2-40B4-BE49-F238E27FC236}">
                <a16:creationId xmlns:a16="http://schemas.microsoft.com/office/drawing/2014/main" id="{5EC06E0B-16B3-4E02-9FCC-17319CDB2D6A}"/>
              </a:ext>
            </a:extLst>
          </p:cNvPr>
          <p:cNvSpPr txBox="1">
            <a:spLocks noChangeArrowheads="1"/>
          </p:cNvSpPr>
          <p:nvPr/>
        </p:nvSpPr>
        <p:spPr bwMode="auto">
          <a:xfrm>
            <a:off x="1287262" y="4737021"/>
            <a:ext cx="30119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r" hangingPunct="1">
              <a:lnSpc>
                <a:spcPct val="100000"/>
              </a:lnSpc>
              <a:spcBef>
                <a:spcPts val="600"/>
              </a:spcBef>
              <a:spcAft>
                <a:spcPct val="0"/>
              </a:spcAft>
              <a:buClrTx/>
              <a:buSzTx/>
            </a:pPr>
            <a:r>
              <a:rPr lang="en-US" altLang="it-IT" sz="1600" dirty="0">
                <a:solidFill>
                  <a:schemeClr val="tx1"/>
                </a:solidFill>
                <a:latin typeface="Lato" panose="020F0502020204030203"/>
                <a:cs typeface="Arial" panose="020B0604020202020204" pitchFamily="34" charset="0"/>
              </a:rPr>
              <a:t>Effort and resources spent on the assets that show potential issues</a:t>
            </a:r>
            <a:endParaRPr lang="it-IT" altLang="it-IT" sz="1600" dirty="0">
              <a:solidFill>
                <a:schemeClr val="tx1"/>
              </a:solidFill>
              <a:latin typeface="Lato" panose="020F0502020204030203"/>
              <a:cs typeface="Arial" panose="020B0604020202020204" pitchFamily="34" charset="0"/>
            </a:endParaRPr>
          </a:p>
        </p:txBody>
      </p:sp>
      <p:grpSp>
        <p:nvGrpSpPr>
          <p:cNvPr id="15" name="Group 14">
            <a:extLst>
              <a:ext uri="{FF2B5EF4-FFF2-40B4-BE49-F238E27FC236}">
                <a16:creationId xmlns:a16="http://schemas.microsoft.com/office/drawing/2014/main" id="{0BCCF945-EAD4-47B4-9CA6-91D4357B2364}"/>
              </a:ext>
            </a:extLst>
          </p:cNvPr>
          <p:cNvGrpSpPr>
            <a:grpSpLocks/>
          </p:cNvGrpSpPr>
          <p:nvPr/>
        </p:nvGrpSpPr>
        <p:grpSpPr bwMode="auto">
          <a:xfrm>
            <a:off x="3454792" y="2521772"/>
            <a:ext cx="2608866" cy="1458913"/>
            <a:chOff x="3005509" y="2123653"/>
            <a:chExt cx="2322557" cy="1458912"/>
          </a:xfrm>
        </p:grpSpPr>
        <p:grpSp>
          <p:nvGrpSpPr>
            <p:cNvPr id="16" name="Group 1">
              <a:extLst>
                <a:ext uri="{FF2B5EF4-FFF2-40B4-BE49-F238E27FC236}">
                  <a16:creationId xmlns:a16="http://schemas.microsoft.com/office/drawing/2014/main" id="{6F524463-B6F0-4660-AA93-8B6F9C613928}"/>
                </a:ext>
              </a:extLst>
            </p:cNvPr>
            <p:cNvGrpSpPr>
              <a:grpSpLocks/>
            </p:cNvGrpSpPr>
            <p:nvPr/>
          </p:nvGrpSpPr>
          <p:grpSpPr bwMode="auto">
            <a:xfrm>
              <a:off x="3005509" y="2308671"/>
              <a:ext cx="1281112" cy="1235075"/>
              <a:chOff x="3005509" y="2308671"/>
              <a:chExt cx="1281112" cy="1235075"/>
            </a:xfrm>
          </p:grpSpPr>
          <p:sp>
            <p:nvSpPr>
              <p:cNvPr id="22" name="AutoShape 9">
                <a:extLst>
                  <a:ext uri="{FF2B5EF4-FFF2-40B4-BE49-F238E27FC236}">
                    <a16:creationId xmlns:a16="http://schemas.microsoft.com/office/drawing/2014/main" id="{BD4F2EC6-E32D-4C7E-A936-AA48F1D3305F}"/>
                  </a:ext>
                </a:extLst>
              </p:cNvPr>
              <p:cNvSpPr>
                <a:spLocks noChangeArrowheads="1"/>
              </p:cNvSpPr>
              <p:nvPr/>
            </p:nvSpPr>
            <p:spPr bwMode="auto">
              <a:xfrm rot="10800000" flipH="1">
                <a:off x="3005509" y="2308671"/>
                <a:ext cx="1281112" cy="2603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solidFill>
                    <a:schemeClr val="tx1"/>
                  </a:solidFill>
                  <a:latin typeface="Lato" panose="020F0502020204030203"/>
                </a:endParaRPr>
              </a:p>
            </p:txBody>
          </p:sp>
          <p:sp>
            <p:nvSpPr>
              <p:cNvPr id="23" name="AutoShape 9">
                <a:extLst>
                  <a:ext uri="{FF2B5EF4-FFF2-40B4-BE49-F238E27FC236}">
                    <a16:creationId xmlns:a16="http://schemas.microsoft.com/office/drawing/2014/main" id="{FA6F0262-CDC5-43E7-8C1F-16C1A8897966}"/>
                  </a:ext>
                </a:extLst>
              </p:cNvPr>
              <p:cNvSpPr>
                <a:spLocks noChangeArrowheads="1"/>
              </p:cNvSpPr>
              <p:nvPr/>
            </p:nvSpPr>
            <p:spPr bwMode="auto">
              <a:xfrm rot="10800000" flipH="1">
                <a:off x="3005509" y="2803971"/>
                <a:ext cx="1281112" cy="2603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solidFill>
                    <a:schemeClr val="tx1"/>
                  </a:solidFill>
                  <a:latin typeface="Lato" panose="020F0502020204030203"/>
                </a:endParaRPr>
              </a:p>
            </p:txBody>
          </p:sp>
          <p:sp>
            <p:nvSpPr>
              <p:cNvPr id="24" name="AutoShape 9">
                <a:extLst>
                  <a:ext uri="{FF2B5EF4-FFF2-40B4-BE49-F238E27FC236}">
                    <a16:creationId xmlns:a16="http://schemas.microsoft.com/office/drawing/2014/main" id="{8FCB91CB-9926-4393-9EAD-211A919CB0A4}"/>
                  </a:ext>
                </a:extLst>
              </p:cNvPr>
              <p:cNvSpPr>
                <a:spLocks noChangeArrowheads="1"/>
              </p:cNvSpPr>
              <p:nvPr/>
            </p:nvSpPr>
            <p:spPr bwMode="auto">
              <a:xfrm rot="10800000" flipH="1">
                <a:off x="3005509" y="3284984"/>
                <a:ext cx="1281112" cy="2587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solidFill>
                    <a:schemeClr val="tx1"/>
                  </a:solidFill>
                  <a:latin typeface="Lato" panose="020F0502020204030203"/>
                </a:endParaRPr>
              </a:p>
            </p:txBody>
          </p:sp>
        </p:grpSp>
        <p:grpSp>
          <p:nvGrpSpPr>
            <p:cNvPr id="17" name="Group 2">
              <a:extLst>
                <a:ext uri="{FF2B5EF4-FFF2-40B4-BE49-F238E27FC236}">
                  <a16:creationId xmlns:a16="http://schemas.microsoft.com/office/drawing/2014/main" id="{3B89FD03-8271-475A-9205-5B9C441BABE3}"/>
                </a:ext>
              </a:extLst>
            </p:cNvPr>
            <p:cNvGrpSpPr>
              <a:grpSpLocks/>
            </p:cNvGrpSpPr>
            <p:nvPr/>
          </p:nvGrpSpPr>
          <p:grpSpPr bwMode="auto">
            <a:xfrm>
              <a:off x="4248224" y="2123653"/>
              <a:ext cx="1079842" cy="1458912"/>
              <a:chOff x="4385046" y="2176909"/>
              <a:chExt cx="1079842" cy="1458912"/>
            </a:xfrm>
          </p:grpSpPr>
          <p:sp>
            <p:nvSpPr>
              <p:cNvPr id="18" name="Rectangle 3">
                <a:extLst>
                  <a:ext uri="{FF2B5EF4-FFF2-40B4-BE49-F238E27FC236}">
                    <a16:creationId xmlns:a16="http://schemas.microsoft.com/office/drawing/2014/main" id="{3D7CB2C8-1D2F-4833-938C-ABE32EE51736}"/>
                  </a:ext>
                </a:extLst>
              </p:cNvPr>
              <p:cNvSpPr txBox="1">
                <a:spLocks noChangeArrowheads="1"/>
              </p:cNvSpPr>
              <p:nvPr/>
            </p:nvSpPr>
            <p:spPr bwMode="auto">
              <a:xfrm>
                <a:off x="4385046" y="2176909"/>
                <a:ext cx="8937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eaLnBrk="1" hangingPunct="1">
                  <a:lnSpc>
                    <a:spcPct val="170000"/>
                  </a:lnSpc>
                  <a:spcBef>
                    <a:spcPts val="600"/>
                  </a:spcBef>
                  <a:spcAft>
                    <a:spcPct val="0"/>
                  </a:spcAft>
                  <a:buClrTx/>
                  <a:buSzTx/>
                  <a:buFont typeface="Arial" panose="020B0604020202020204" pitchFamily="34" charset="0"/>
                  <a:buNone/>
                </a:pPr>
                <a:r>
                  <a:rPr lang="it-IT" altLang="it-IT" sz="1800" b="1" dirty="0">
                    <a:solidFill>
                      <a:schemeClr val="tx1"/>
                    </a:solidFill>
                    <a:latin typeface="Lato" panose="020F0502020204030203"/>
                    <a:cs typeface="Arial" panose="020B0604020202020204" pitchFamily="34" charset="0"/>
                  </a:rPr>
                  <a:t>HIGH</a:t>
                </a:r>
                <a:endParaRPr lang="it-IT" altLang="it-IT" sz="1800" b="1" u="sng" dirty="0">
                  <a:solidFill>
                    <a:schemeClr val="tx1"/>
                  </a:solidFill>
                  <a:latin typeface="Lato" panose="020F0502020204030203"/>
                  <a:cs typeface="Arial" panose="020B0604020202020204" pitchFamily="34" charset="0"/>
                </a:endParaRPr>
              </a:p>
            </p:txBody>
          </p:sp>
          <p:sp>
            <p:nvSpPr>
              <p:cNvPr id="19" name="Rectangle 3">
                <a:extLst>
                  <a:ext uri="{FF2B5EF4-FFF2-40B4-BE49-F238E27FC236}">
                    <a16:creationId xmlns:a16="http://schemas.microsoft.com/office/drawing/2014/main" id="{1E659393-DAB6-4F61-808A-AC96218588FF}"/>
                  </a:ext>
                </a:extLst>
              </p:cNvPr>
              <p:cNvSpPr txBox="1">
                <a:spLocks noChangeArrowheads="1"/>
              </p:cNvSpPr>
              <p:nvPr/>
            </p:nvSpPr>
            <p:spPr bwMode="auto">
              <a:xfrm>
                <a:off x="4385046" y="2672209"/>
                <a:ext cx="105285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eaLnBrk="1" hangingPunct="1">
                  <a:lnSpc>
                    <a:spcPct val="170000"/>
                  </a:lnSpc>
                  <a:spcBef>
                    <a:spcPts val="600"/>
                  </a:spcBef>
                  <a:spcAft>
                    <a:spcPct val="0"/>
                  </a:spcAft>
                  <a:buClrTx/>
                  <a:buSzTx/>
                  <a:buFont typeface="Arial" panose="020B0604020202020204" pitchFamily="34" charset="0"/>
                  <a:buNone/>
                </a:pPr>
                <a:r>
                  <a:rPr lang="it-IT" altLang="it-IT" sz="1800" b="1" dirty="0">
                    <a:solidFill>
                      <a:schemeClr val="tx1"/>
                    </a:solidFill>
                    <a:latin typeface="Lato" panose="020F0502020204030203"/>
                    <a:cs typeface="Arial" panose="020B0604020202020204" pitchFamily="34" charset="0"/>
                  </a:rPr>
                  <a:t>MEDIUM</a:t>
                </a:r>
                <a:endParaRPr lang="it-IT" altLang="it-IT" sz="1800" b="1" u="sng" dirty="0">
                  <a:solidFill>
                    <a:schemeClr val="tx1"/>
                  </a:solidFill>
                  <a:latin typeface="Lato" panose="020F0502020204030203"/>
                  <a:cs typeface="Arial" panose="020B0604020202020204" pitchFamily="34" charset="0"/>
                </a:endParaRPr>
              </a:p>
            </p:txBody>
          </p:sp>
          <p:sp>
            <p:nvSpPr>
              <p:cNvPr id="20" name="Rectangle 3">
                <a:extLst>
                  <a:ext uri="{FF2B5EF4-FFF2-40B4-BE49-F238E27FC236}">
                    <a16:creationId xmlns:a16="http://schemas.microsoft.com/office/drawing/2014/main" id="{35C5DA16-1A06-4D61-92EE-C8A57EAF065A}"/>
                  </a:ext>
                </a:extLst>
              </p:cNvPr>
              <p:cNvSpPr txBox="1">
                <a:spLocks noChangeArrowheads="1"/>
              </p:cNvSpPr>
              <p:nvPr/>
            </p:nvSpPr>
            <p:spPr bwMode="auto">
              <a:xfrm>
                <a:off x="4385046" y="3151634"/>
                <a:ext cx="9699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eaLnBrk="1" hangingPunct="1">
                  <a:lnSpc>
                    <a:spcPct val="170000"/>
                  </a:lnSpc>
                  <a:spcBef>
                    <a:spcPts val="600"/>
                  </a:spcBef>
                  <a:spcAft>
                    <a:spcPct val="0"/>
                  </a:spcAft>
                  <a:buClrTx/>
                  <a:buSzTx/>
                  <a:buFont typeface="Arial" panose="020B0604020202020204" pitchFamily="34" charset="0"/>
                  <a:buNone/>
                </a:pPr>
                <a:r>
                  <a:rPr lang="it-IT" altLang="it-IT" sz="1800" b="1" dirty="0">
                    <a:solidFill>
                      <a:schemeClr val="tx1"/>
                    </a:solidFill>
                    <a:latin typeface="Lato" panose="020F0502020204030203"/>
                    <a:cs typeface="Arial" panose="020B0604020202020204" pitchFamily="34" charset="0"/>
                  </a:rPr>
                  <a:t>LOW</a:t>
                </a:r>
                <a:endParaRPr lang="it-IT" altLang="it-IT" sz="1800" b="1" u="sng" dirty="0">
                  <a:solidFill>
                    <a:schemeClr val="tx1"/>
                  </a:solidFill>
                  <a:latin typeface="Lato" panose="020F0502020204030203"/>
                  <a:cs typeface="Arial" panose="020B0604020202020204" pitchFamily="34" charset="0"/>
                </a:endParaRPr>
              </a:p>
            </p:txBody>
          </p:sp>
          <p:sp>
            <p:nvSpPr>
              <p:cNvPr id="21" name="Right Bracket 20">
                <a:extLst>
                  <a:ext uri="{FF2B5EF4-FFF2-40B4-BE49-F238E27FC236}">
                    <a16:creationId xmlns:a16="http://schemas.microsoft.com/office/drawing/2014/main" id="{9882CF42-9A5E-4997-B13D-867E9FC5D7F2}"/>
                  </a:ext>
                </a:extLst>
              </p:cNvPr>
              <p:cNvSpPr/>
              <p:nvPr/>
            </p:nvSpPr>
            <p:spPr>
              <a:xfrm>
                <a:off x="5388686" y="2894399"/>
                <a:ext cx="76202" cy="715963"/>
              </a:xfrm>
              <a:prstGeom prst="rightBracket">
                <a:avLst/>
              </a:prstGeom>
              <a:ln w="28575">
                <a:solidFill>
                  <a:srgbClr val="92D05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latin typeface="Lato" panose="020F0502020204030203"/>
                </a:endParaRPr>
              </a:p>
            </p:txBody>
          </p:sp>
        </p:grpSp>
      </p:grpSp>
      <p:grpSp>
        <p:nvGrpSpPr>
          <p:cNvPr id="25" name="Group 24">
            <a:extLst>
              <a:ext uri="{FF2B5EF4-FFF2-40B4-BE49-F238E27FC236}">
                <a16:creationId xmlns:a16="http://schemas.microsoft.com/office/drawing/2014/main" id="{3FCCEBAC-1298-4125-B4BE-9258439E3376}"/>
              </a:ext>
            </a:extLst>
          </p:cNvPr>
          <p:cNvGrpSpPr>
            <a:grpSpLocks/>
          </p:cNvGrpSpPr>
          <p:nvPr/>
        </p:nvGrpSpPr>
        <p:grpSpPr bwMode="auto">
          <a:xfrm>
            <a:off x="5646704" y="2477508"/>
            <a:ext cx="6355908" cy="1386315"/>
            <a:chOff x="4854630" y="2090203"/>
            <a:chExt cx="5010096" cy="1386003"/>
          </a:xfrm>
        </p:grpSpPr>
        <p:sp>
          <p:nvSpPr>
            <p:cNvPr id="27" name="AutoShape 9">
              <a:extLst>
                <a:ext uri="{FF2B5EF4-FFF2-40B4-BE49-F238E27FC236}">
                  <a16:creationId xmlns:a16="http://schemas.microsoft.com/office/drawing/2014/main" id="{E68302A3-EE2D-487C-83D8-566C4C39BD56}"/>
                </a:ext>
              </a:extLst>
            </p:cNvPr>
            <p:cNvSpPr>
              <a:spLocks noChangeArrowheads="1"/>
            </p:cNvSpPr>
            <p:nvPr/>
          </p:nvSpPr>
          <p:spPr bwMode="auto">
            <a:xfrm rot="10800000" flipH="1">
              <a:off x="4854630" y="2315146"/>
              <a:ext cx="1264245" cy="30180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a:solidFill>
                <a:schemeClr val="tx1"/>
              </a:solidFill>
              <a:miter lim="800000"/>
              <a:headEnd/>
              <a:tailEnd/>
            </a:ln>
          </p:spPr>
          <p:txBody>
            <a:bodyPr wrap="none" anchor="ctr"/>
            <a:lstStyle/>
            <a:p>
              <a:endParaRPr lang="en-US" sz="1600">
                <a:solidFill>
                  <a:schemeClr val="tx1"/>
                </a:solidFill>
                <a:latin typeface="Lato" panose="020F0502020204030203"/>
              </a:endParaRPr>
            </a:p>
          </p:txBody>
        </p:sp>
        <p:sp>
          <p:nvSpPr>
            <p:cNvPr id="28" name="AutoShape 9">
              <a:extLst>
                <a:ext uri="{FF2B5EF4-FFF2-40B4-BE49-F238E27FC236}">
                  <a16:creationId xmlns:a16="http://schemas.microsoft.com/office/drawing/2014/main" id="{253CB320-D124-4280-81CA-47C6E4B2FD9F}"/>
                </a:ext>
              </a:extLst>
            </p:cNvPr>
            <p:cNvSpPr>
              <a:spLocks noChangeArrowheads="1"/>
            </p:cNvSpPr>
            <p:nvPr/>
          </p:nvSpPr>
          <p:spPr bwMode="auto">
            <a:xfrm rot="10800000" flipH="1">
              <a:off x="5234287" y="3074911"/>
              <a:ext cx="884587" cy="30180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92D050"/>
            </a:solidFill>
            <a:ln w="9525">
              <a:solidFill>
                <a:schemeClr val="tx1"/>
              </a:solidFill>
              <a:miter lim="800000"/>
              <a:headEnd/>
              <a:tailEnd/>
            </a:ln>
          </p:spPr>
          <p:txBody>
            <a:bodyPr wrap="none" anchor="ctr"/>
            <a:lstStyle/>
            <a:p>
              <a:endParaRPr lang="en-US" sz="1600">
                <a:solidFill>
                  <a:schemeClr val="tx1"/>
                </a:solidFill>
                <a:latin typeface="Lato" panose="020F0502020204030203"/>
              </a:endParaRPr>
            </a:p>
          </p:txBody>
        </p:sp>
        <p:sp>
          <p:nvSpPr>
            <p:cNvPr id="35" name="Rectangle 3">
              <a:extLst>
                <a:ext uri="{FF2B5EF4-FFF2-40B4-BE49-F238E27FC236}">
                  <a16:creationId xmlns:a16="http://schemas.microsoft.com/office/drawing/2014/main" id="{041289AB-A3FF-4CC8-87FC-8FEDDBF32809}"/>
                </a:ext>
              </a:extLst>
            </p:cNvPr>
            <p:cNvSpPr txBox="1">
              <a:spLocks noChangeArrowheads="1"/>
            </p:cNvSpPr>
            <p:nvPr/>
          </p:nvSpPr>
          <p:spPr bwMode="auto">
            <a:xfrm>
              <a:off x="6118874" y="2090203"/>
              <a:ext cx="374585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hangingPunct="1">
                <a:lnSpc>
                  <a:spcPct val="120000"/>
                </a:lnSpc>
                <a:spcBef>
                  <a:spcPts val="600"/>
                </a:spcBef>
                <a:spcAft>
                  <a:spcPct val="0"/>
                </a:spcAft>
                <a:buClrTx/>
                <a:buSzTx/>
              </a:pPr>
              <a:r>
                <a:rPr lang="it-IT" altLang="it-IT" sz="1600" b="1" u="sng" dirty="0">
                  <a:solidFill>
                    <a:schemeClr val="tx1"/>
                  </a:solidFill>
                  <a:latin typeface="Lato" panose="020F0502020204030203"/>
                  <a:cs typeface="Arial" panose="020B0604020202020204" pitchFamily="34" charset="0"/>
                </a:rPr>
                <a:t>High level diagnostic service implementation</a:t>
              </a:r>
            </a:p>
            <a:p>
              <a:pPr algn="just" eaLnBrk="1" hangingPunct="1">
                <a:lnSpc>
                  <a:spcPct val="120000"/>
                </a:lnSpc>
                <a:spcBef>
                  <a:spcPts val="600"/>
                </a:spcBef>
                <a:spcAft>
                  <a:spcPct val="0"/>
                </a:spcAft>
                <a:buClrTx/>
                <a:buSzTx/>
                <a:buFont typeface="Arial" panose="020B0604020202020204" pitchFamily="34" charset="0"/>
                <a:buNone/>
              </a:pPr>
              <a:r>
                <a:rPr lang="it-IT" altLang="it-IT" sz="1600" dirty="0">
                  <a:solidFill>
                    <a:schemeClr val="tx1"/>
                  </a:solidFill>
                  <a:latin typeface="Lato" panose="020F0502020204030203"/>
                  <a:cs typeface="Arial" panose="020B0604020202020204" pitchFamily="34" charset="0"/>
                </a:rPr>
                <a:t>Reliability optimization</a:t>
              </a:r>
            </a:p>
          </p:txBody>
        </p:sp>
        <p:sp>
          <p:nvSpPr>
            <p:cNvPr id="36" name="Rectangle 3">
              <a:extLst>
                <a:ext uri="{FF2B5EF4-FFF2-40B4-BE49-F238E27FC236}">
                  <a16:creationId xmlns:a16="http://schemas.microsoft.com/office/drawing/2014/main" id="{636BFE9F-11B4-471D-8AF5-6DE368ECA9BB}"/>
                </a:ext>
              </a:extLst>
            </p:cNvPr>
            <p:cNvSpPr txBox="1">
              <a:spLocks noChangeArrowheads="1"/>
            </p:cNvSpPr>
            <p:nvPr/>
          </p:nvSpPr>
          <p:spPr bwMode="auto">
            <a:xfrm>
              <a:off x="6118874" y="2960269"/>
              <a:ext cx="18319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eaLnBrk="1" hangingPunct="1">
                <a:lnSpc>
                  <a:spcPct val="170000"/>
                </a:lnSpc>
                <a:spcBef>
                  <a:spcPts val="600"/>
                </a:spcBef>
                <a:spcAft>
                  <a:spcPct val="0"/>
                </a:spcAft>
                <a:buClrTx/>
                <a:buSzTx/>
                <a:buFont typeface="Arial" panose="020B0604020202020204" pitchFamily="34" charset="0"/>
                <a:buNone/>
              </a:pPr>
              <a:r>
                <a:rPr lang="it-IT" altLang="it-IT" sz="1600" dirty="0">
                  <a:solidFill>
                    <a:schemeClr val="tx1"/>
                  </a:solidFill>
                  <a:latin typeface="Lato" panose="020F0502020204030203"/>
                  <a:cs typeface="Arial" panose="020B0604020202020204" pitchFamily="34" charset="0"/>
                </a:rPr>
                <a:t>Periodic check</a:t>
              </a:r>
              <a:endParaRPr lang="it-IT" altLang="it-IT" sz="1600" u="sng" dirty="0">
                <a:solidFill>
                  <a:schemeClr val="tx1"/>
                </a:solidFill>
                <a:latin typeface="Lato" panose="020F0502020204030203"/>
                <a:cs typeface="Arial" panose="020B0604020202020204" pitchFamily="34" charset="0"/>
              </a:endParaRPr>
            </a:p>
          </p:txBody>
        </p:sp>
      </p:grpSp>
      <p:grpSp>
        <p:nvGrpSpPr>
          <p:cNvPr id="37" name="Group 36">
            <a:extLst>
              <a:ext uri="{FF2B5EF4-FFF2-40B4-BE49-F238E27FC236}">
                <a16:creationId xmlns:a16="http://schemas.microsoft.com/office/drawing/2014/main" id="{358BB2AB-C472-4B91-8E7E-256010C9BE9A}"/>
              </a:ext>
            </a:extLst>
          </p:cNvPr>
          <p:cNvGrpSpPr>
            <a:grpSpLocks/>
          </p:cNvGrpSpPr>
          <p:nvPr/>
        </p:nvGrpSpPr>
        <p:grpSpPr bwMode="auto">
          <a:xfrm>
            <a:off x="4462702" y="4583508"/>
            <a:ext cx="7539910" cy="1176337"/>
            <a:chOff x="2896691" y="4331692"/>
            <a:chExt cx="6824141" cy="1176337"/>
          </a:xfrm>
        </p:grpSpPr>
        <p:sp>
          <p:nvSpPr>
            <p:cNvPr id="38" name="Rectangle 3">
              <a:extLst>
                <a:ext uri="{FF2B5EF4-FFF2-40B4-BE49-F238E27FC236}">
                  <a16:creationId xmlns:a16="http://schemas.microsoft.com/office/drawing/2014/main" id="{62894258-670D-4A57-86D1-D0E92EA4148C}"/>
                </a:ext>
              </a:extLst>
            </p:cNvPr>
            <p:cNvSpPr txBox="1">
              <a:spLocks noChangeArrowheads="1"/>
            </p:cNvSpPr>
            <p:nvPr/>
          </p:nvSpPr>
          <p:spPr bwMode="auto">
            <a:xfrm>
              <a:off x="4306888" y="4331692"/>
              <a:ext cx="5413944"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3000"/>
                </a:lnSpc>
                <a:spcAft>
                  <a:spcPts val="1413"/>
                </a:spcAft>
                <a:buClr>
                  <a:srgbClr val="000000"/>
                </a:buClr>
                <a:buSzPct val="100000"/>
                <a:buFont typeface="Times New Roman" panose="02020603050405020304" pitchFamily="18" charset="0"/>
                <a:defRPr sz="3200">
                  <a:solidFill>
                    <a:srgbClr val="000000"/>
                  </a:solidFill>
                  <a:latin typeface="Arial" panose="020B0604020202020204" pitchFamily="34" charset="0"/>
                  <a:ea typeface="Arial Unicode MS" charset="-128"/>
                </a:defRPr>
              </a:lvl1pPr>
              <a:lvl2pPr defTabSz="457200">
                <a:lnSpc>
                  <a:spcPct val="93000"/>
                </a:lnSpc>
                <a:spcAft>
                  <a:spcPts val="1138"/>
                </a:spcAft>
                <a:buClr>
                  <a:srgbClr val="000000"/>
                </a:buClr>
                <a:buSzPct val="100000"/>
                <a:buFont typeface="Times New Roman" panose="02020603050405020304" pitchFamily="18" charset="0"/>
                <a:defRPr sz="2800">
                  <a:solidFill>
                    <a:srgbClr val="000000"/>
                  </a:solidFill>
                  <a:latin typeface="Arial" panose="020B0604020202020204" pitchFamily="34" charset="0"/>
                  <a:ea typeface="Arial Unicode MS" charset="-128"/>
                </a:defRPr>
              </a:lvl2pPr>
              <a:lvl3pPr defTabSz="457200">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Arial Unicode MS" charset="-128"/>
                </a:defRPr>
              </a:lvl3pPr>
              <a:lvl4pPr defTabSz="457200">
                <a:lnSpc>
                  <a:spcPct val="93000"/>
                </a:lnSpc>
                <a:spcAft>
                  <a:spcPts val="57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4pPr>
              <a:lvl5pPr defTabSz="457200">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ial Unicode MS" charset="-128"/>
                </a:defRPr>
              </a:lvl9pPr>
            </a:lstStyle>
            <a:p>
              <a:pPr algn="just" hangingPunct="1">
                <a:lnSpc>
                  <a:spcPct val="170000"/>
                </a:lnSpc>
                <a:spcBef>
                  <a:spcPts val="600"/>
                </a:spcBef>
                <a:spcAft>
                  <a:spcPct val="0"/>
                </a:spcAft>
                <a:buClrTx/>
                <a:buSzTx/>
              </a:pPr>
              <a:r>
                <a:rPr lang="it-IT" altLang="it-IT" sz="1600" u="sng" dirty="0">
                  <a:solidFill>
                    <a:schemeClr val="tx1"/>
                  </a:solidFill>
                  <a:latin typeface="Lato" panose="020F0502020204030203"/>
                  <a:cs typeface="Arial" panose="020B0604020202020204" pitchFamily="34" charset="0"/>
                </a:rPr>
                <a:t>Assign priorities to maintenance activities</a:t>
              </a:r>
            </a:p>
            <a:p>
              <a:pPr algn="just" hangingPunct="1">
                <a:lnSpc>
                  <a:spcPct val="170000"/>
                </a:lnSpc>
                <a:spcBef>
                  <a:spcPts val="600"/>
                </a:spcBef>
                <a:spcAft>
                  <a:spcPct val="0"/>
                </a:spcAft>
                <a:buClrTx/>
                <a:buSzTx/>
              </a:pPr>
              <a:r>
                <a:rPr lang="en-US" altLang="it-IT" sz="1600" u="sng" dirty="0">
                  <a:solidFill>
                    <a:schemeClr val="tx1"/>
                  </a:solidFill>
                  <a:latin typeface="Lato" panose="020F0502020204030203"/>
                  <a:cs typeface="Arial" panose="020B0604020202020204" pitchFamily="34" charset="0"/>
                </a:rPr>
                <a:t>Postpone or avoid scheduled maintenance interventions</a:t>
              </a:r>
              <a:endParaRPr lang="it-IT" altLang="it-IT" sz="1600" u="sng" dirty="0">
                <a:solidFill>
                  <a:schemeClr val="tx1"/>
                </a:solidFill>
                <a:latin typeface="Lato" panose="020F0502020204030203"/>
                <a:cs typeface="Arial" panose="020B0604020202020204" pitchFamily="34" charset="0"/>
              </a:endParaRPr>
            </a:p>
          </p:txBody>
        </p:sp>
        <p:sp>
          <p:nvSpPr>
            <p:cNvPr id="39" name="AutoShape 9">
              <a:extLst>
                <a:ext uri="{FF2B5EF4-FFF2-40B4-BE49-F238E27FC236}">
                  <a16:creationId xmlns:a16="http://schemas.microsoft.com/office/drawing/2014/main" id="{12B555AE-969C-4F05-A258-E57E9A7B2FA1}"/>
                </a:ext>
              </a:extLst>
            </p:cNvPr>
            <p:cNvSpPr>
              <a:spLocks noChangeArrowheads="1"/>
            </p:cNvSpPr>
            <p:nvPr/>
          </p:nvSpPr>
          <p:spPr bwMode="auto">
            <a:xfrm rot="10800000" flipH="1">
              <a:off x="2896691" y="4730154"/>
              <a:ext cx="1279725" cy="393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lumMod val="20000"/>
                <a:lumOff val="80000"/>
              </a:schemeClr>
            </a:solidFill>
            <a:ln w="19050">
              <a:solidFill>
                <a:srgbClr val="FF0000"/>
              </a:solidFill>
              <a:miter lim="800000"/>
              <a:headEnd/>
              <a:tailEnd/>
            </a:ln>
          </p:spPr>
          <p:txBody>
            <a:bodyPr wrap="none" anchor="ctr"/>
            <a:lstStyle/>
            <a:p>
              <a:pPr>
                <a:defRPr/>
              </a:pPr>
              <a:endParaRPr lang="it-IT" sz="2000" dirty="0">
                <a:latin typeface="Futura ICG" panose="00000400000000000000" pitchFamily="2" charset="0"/>
                <a:cs typeface="Arial" panose="020B0604020202020204" pitchFamily="34" charset="0"/>
              </a:endParaRPr>
            </a:p>
          </p:txBody>
        </p:sp>
      </p:grpSp>
    </p:spTree>
    <p:extLst>
      <p:ext uri="{BB962C8B-B14F-4D97-AF65-F5344CB8AC3E}">
        <p14:creationId xmlns:p14="http://schemas.microsoft.com/office/powerpoint/2010/main" val="397835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a:extLst>
              <a:ext uri="{FF2B5EF4-FFF2-40B4-BE49-F238E27FC236}">
                <a16:creationId xmlns:a16="http://schemas.microsoft.com/office/drawing/2014/main" id="{3678D1A1-0CEB-C478-8E7B-95B066B7D68B}"/>
              </a:ext>
            </a:extLst>
          </p:cNvPr>
          <p:cNvSpPr/>
          <p:nvPr/>
        </p:nvSpPr>
        <p:spPr>
          <a:xfrm>
            <a:off x="0" y="6592823"/>
            <a:ext cx="12192000" cy="300987"/>
          </a:xfrm>
          <a:prstGeom prst="rect">
            <a:avLst/>
          </a:prstGeom>
          <a:blipFill>
            <a:blip r:embed="rId2"/>
            <a:stretch>
              <a:fillRect/>
            </a:stretch>
          </a:blipFill>
          <a:ln w="12700">
            <a:miter lim="400000"/>
          </a:ln>
        </p:spPr>
        <p:txBody>
          <a:bodyPr lIns="45719" rIns="45719" anchor="ctr"/>
          <a:lstStyle/>
          <a:p>
            <a:pPr>
              <a:defRPr>
                <a:solidFill>
                  <a:schemeClr val="accent5">
                    <a:lumOff val="44000"/>
                  </a:schemeClr>
                </a:solidFill>
              </a:defRPr>
            </a:pPr>
            <a:endParaRPr sz="1200" dirty="0">
              <a:effectLst>
                <a:outerShdw blurRad="38100" dist="38100" dir="2700000" algn="tl">
                  <a:srgbClr val="000000">
                    <a:alpha val="43137"/>
                  </a:srgbClr>
                </a:outerShdw>
              </a:effectLst>
              <a:highlight>
                <a:srgbClr val="13B497"/>
              </a:highlight>
            </a:endParaRPr>
          </a:p>
        </p:txBody>
      </p:sp>
      <p:sp>
        <p:nvSpPr>
          <p:cNvPr id="6" name="TextBox 6">
            <a:extLst>
              <a:ext uri="{FF2B5EF4-FFF2-40B4-BE49-F238E27FC236}">
                <a16:creationId xmlns:a16="http://schemas.microsoft.com/office/drawing/2014/main" id="{C0A16395-8352-5717-BE37-B17B3F4B85D9}"/>
              </a:ext>
            </a:extLst>
          </p:cNvPr>
          <p:cNvSpPr txBox="1"/>
          <p:nvPr/>
        </p:nvSpPr>
        <p:spPr>
          <a:xfrm>
            <a:off x="317418" y="373989"/>
            <a:ext cx="8411803"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ts val="3200"/>
              </a:lnSpc>
              <a:defRPr sz="2600">
                <a:solidFill>
                  <a:schemeClr val="accent1">
                    <a:lumOff val="-8431"/>
                  </a:schemeClr>
                </a:solidFill>
                <a:latin typeface="Lato"/>
                <a:ea typeface="Lato"/>
                <a:cs typeface="Lato"/>
                <a:sym typeface="Lato"/>
              </a:defRPr>
            </a:pPr>
            <a:r>
              <a:rPr lang="it-IT" sz="2800" dirty="0">
                <a:effectLst>
                  <a:outerShdw blurRad="38100" dist="38100" dir="2700000" algn="tl">
                    <a:srgbClr val="000000">
                      <a:alpha val="43137"/>
                    </a:srgbClr>
                  </a:outerShdw>
                </a:effectLst>
                <a:latin typeface="Lato" panose="020F0502020204030203"/>
              </a:rPr>
              <a:t>Diagnostic </a:t>
            </a:r>
            <a:r>
              <a:rPr lang="it-IT" sz="2800" dirty="0">
                <a:solidFill>
                  <a:schemeClr val="accent1">
                    <a:lumOff val="-8431"/>
                  </a:schemeClr>
                </a:solidFill>
                <a:effectLst>
                  <a:outerShdw blurRad="38100" dist="38100" dir="2700000" algn="tl">
                    <a:srgbClr val="000000">
                      <a:alpha val="43137"/>
                    </a:srgbClr>
                  </a:outerShdw>
                </a:effectLst>
                <a:latin typeface="Lato" panose="020F0502020204030203"/>
              </a:rPr>
              <a:t>Services – </a:t>
            </a:r>
            <a:r>
              <a:rPr lang="it-IT" sz="2800" dirty="0">
                <a:solidFill>
                  <a:srgbClr val="13B497"/>
                </a:solidFill>
                <a:effectLst>
                  <a:outerShdw blurRad="38100" dist="38100" dir="2700000" algn="tl">
                    <a:srgbClr val="000000">
                      <a:alpha val="43137"/>
                    </a:srgbClr>
                  </a:outerShdw>
                </a:effectLst>
                <a:latin typeface="Lato" panose="020F0502020204030203"/>
              </a:rPr>
              <a:t>Continuous monitoring</a:t>
            </a:r>
            <a:endParaRPr sz="2800" dirty="0">
              <a:solidFill>
                <a:srgbClr val="13B497"/>
              </a:solidFill>
              <a:effectLst>
                <a:outerShdw blurRad="38100" dist="38100" dir="2700000" algn="tl">
                  <a:srgbClr val="000000">
                    <a:alpha val="43137"/>
                  </a:srgbClr>
                </a:outerShdw>
              </a:effectLst>
              <a:latin typeface="Lato" panose="020F0502020204030203"/>
            </a:endParaRPr>
          </a:p>
        </p:txBody>
      </p:sp>
      <p:sp>
        <p:nvSpPr>
          <p:cNvPr id="12" name="TextBox 181">
            <a:extLst>
              <a:ext uri="{FF2B5EF4-FFF2-40B4-BE49-F238E27FC236}">
                <a16:creationId xmlns:a16="http://schemas.microsoft.com/office/drawing/2014/main" id="{59B66469-4288-4D91-B9C5-F33BC6F4803B}"/>
              </a:ext>
            </a:extLst>
          </p:cNvPr>
          <p:cNvSpPr txBox="1"/>
          <p:nvPr/>
        </p:nvSpPr>
        <p:spPr>
          <a:xfrm>
            <a:off x="408856" y="1020837"/>
            <a:ext cx="11167625"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lnSpc>
                <a:spcPts val="2400"/>
              </a:lnSpc>
              <a:defRPr sz="1400">
                <a:latin typeface="+mn-lt"/>
                <a:ea typeface="+mn-ea"/>
                <a:cs typeface="+mn-cs"/>
                <a:sym typeface="Helvetica"/>
              </a:defRPr>
            </a:pPr>
            <a:r>
              <a:rPr lang="en-US" sz="2000" dirty="0">
                <a:latin typeface="Lato" panose="020F0502020204030203"/>
                <a:sym typeface="Helvetica"/>
              </a:rPr>
              <a:t>The readings from the sensors and instruments installed on the machines (pressure transmitters, RTDs, thermocouples, flow devices, LVDT, vibration probes, </a:t>
            </a:r>
            <a:r>
              <a:rPr lang="en-US" sz="2000" dirty="0" err="1">
                <a:latin typeface="Lato" panose="020F0502020204030203"/>
                <a:sym typeface="Helvetica"/>
              </a:rPr>
              <a:t>etc</a:t>
            </a:r>
            <a:r>
              <a:rPr lang="en-US" sz="2000" dirty="0">
                <a:latin typeface="Lato" panose="020F0502020204030203"/>
                <a:sym typeface="Helvetica"/>
              </a:rPr>
              <a:t>) are sent and collected  in the plant control panels, PLC, DCS and CN.</a:t>
            </a:r>
          </a:p>
        </p:txBody>
      </p:sp>
      <p:pic>
        <p:nvPicPr>
          <p:cNvPr id="8" name="Picture 3" descr="C:\Users\501975303\Desktop\OPUS\Seminario Febbraio 2017\Immagini\DCS.jpg">
            <a:extLst>
              <a:ext uri="{FF2B5EF4-FFF2-40B4-BE49-F238E27FC236}">
                <a16:creationId xmlns:a16="http://schemas.microsoft.com/office/drawing/2014/main" id="{74EA34AE-B126-41C2-87E3-81ED7D88A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99" t="17966" r="17786" b="6657"/>
          <a:stretch>
            <a:fillRect/>
          </a:stretch>
        </p:blipFill>
        <p:spPr bwMode="auto">
          <a:xfrm>
            <a:off x="408856" y="2144402"/>
            <a:ext cx="51117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1">
            <a:extLst>
              <a:ext uri="{FF2B5EF4-FFF2-40B4-BE49-F238E27FC236}">
                <a16:creationId xmlns:a16="http://schemas.microsoft.com/office/drawing/2014/main" id="{CED1868F-0E3F-4AB1-B003-64EA9FD2613C}"/>
              </a:ext>
            </a:extLst>
          </p:cNvPr>
          <p:cNvSpPr txBox="1"/>
          <p:nvPr/>
        </p:nvSpPr>
        <p:spPr>
          <a:xfrm>
            <a:off x="6096000" y="2082757"/>
            <a:ext cx="5480481" cy="3785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defTabSz="457200">
              <a:lnSpc>
                <a:spcPts val="2400"/>
              </a:lnSpc>
              <a:defRPr sz="1400">
                <a:latin typeface="+mn-lt"/>
                <a:ea typeface="+mn-ea"/>
                <a:cs typeface="+mn-cs"/>
                <a:sym typeface="Helvetica"/>
              </a:defRPr>
            </a:pPr>
            <a:r>
              <a:rPr lang="en-US" sz="2000" dirty="0">
                <a:latin typeface="Lato" panose="020F0502020204030203"/>
                <a:sym typeface="Helvetica"/>
              </a:rPr>
              <a:t>Mainly defined alarm and shutdown thresholds are applied on these instrument signals, in the plant control devices, to protect the machines against possible faults. </a:t>
            </a:r>
          </a:p>
          <a:p>
            <a:pPr algn="just" defTabSz="457200">
              <a:lnSpc>
                <a:spcPts val="2400"/>
              </a:lnSpc>
              <a:defRPr sz="1400">
                <a:latin typeface="+mn-lt"/>
                <a:ea typeface="+mn-ea"/>
                <a:cs typeface="+mn-cs"/>
                <a:sym typeface="Helvetica"/>
              </a:defRPr>
            </a:pPr>
            <a:endParaRPr lang="en-US" sz="2000" dirty="0">
              <a:latin typeface="Lato" panose="020F0502020204030203"/>
              <a:sym typeface="Helvetica"/>
            </a:endParaRPr>
          </a:p>
          <a:p>
            <a:pPr algn="just" defTabSz="457200">
              <a:lnSpc>
                <a:spcPts val="2400"/>
              </a:lnSpc>
              <a:defRPr sz="1400">
                <a:latin typeface="+mn-lt"/>
                <a:ea typeface="+mn-ea"/>
                <a:cs typeface="+mn-cs"/>
                <a:sym typeface="Helvetica"/>
              </a:defRPr>
            </a:pPr>
            <a:endParaRPr lang="en-US" sz="2000" dirty="0">
              <a:latin typeface="Lato" panose="020F0502020204030203"/>
              <a:sym typeface="Helvetica"/>
            </a:endParaRPr>
          </a:p>
          <a:p>
            <a:pPr algn="just" defTabSz="457200">
              <a:lnSpc>
                <a:spcPts val="2400"/>
              </a:lnSpc>
              <a:defRPr sz="1400">
                <a:latin typeface="+mn-lt"/>
                <a:ea typeface="+mn-ea"/>
                <a:cs typeface="+mn-cs"/>
                <a:sym typeface="Helvetica"/>
              </a:defRPr>
            </a:pPr>
            <a:endParaRPr lang="en-US" sz="2000" dirty="0">
              <a:latin typeface="Lato" panose="020F0502020204030203"/>
              <a:sym typeface="Helvetica"/>
            </a:endParaRPr>
          </a:p>
          <a:p>
            <a:pPr algn="just" defTabSz="457200">
              <a:lnSpc>
                <a:spcPts val="2400"/>
              </a:lnSpc>
              <a:defRPr sz="1400">
                <a:latin typeface="+mn-lt"/>
                <a:ea typeface="+mn-ea"/>
                <a:cs typeface="+mn-cs"/>
                <a:sym typeface="Helvetica"/>
              </a:defRPr>
            </a:pPr>
            <a:endParaRPr lang="en-US" sz="2000" dirty="0">
              <a:latin typeface="Lato" panose="020F0502020204030203"/>
              <a:sym typeface="Helvetica"/>
            </a:endParaRPr>
          </a:p>
          <a:p>
            <a:pPr algn="just" defTabSz="457200">
              <a:lnSpc>
                <a:spcPts val="2400"/>
              </a:lnSpc>
              <a:defRPr sz="1400">
                <a:latin typeface="+mn-lt"/>
                <a:ea typeface="+mn-ea"/>
                <a:cs typeface="+mn-cs"/>
                <a:sym typeface="Helvetica"/>
              </a:defRPr>
            </a:pPr>
            <a:r>
              <a:rPr lang="en-US" sz="2000" dirty="0">
                <a:latin typeface="Lato" panose="020F0502020204030203"/>
                <a:sym typeface="Helvetica"/>
              </a:rPr>
              <a:t>A high-level elaboration of these data (“Big Data Analysis”) leads to a plant/machine/asset operation and maintenance improvement, as listed in the previous slides.   </a:t>
            </a:r>
          </a:p>
        </p:txBody>
      </p:sp>
      <p:sp>
        <p:nvSpPr>
          <p:cNvPr id="10" name="AutoShape 9">
            <a:extLst>
              <a:ext uri="{FF2B5EF4-FFF2-40B4-BE49-F238E27FC236}">
                <a16:creationId xmlns:a16="http://schemas.microsoft.com/office/drawing/2014/main" id="{36257FF7-0EF0-4D16-9CDE-3ECEE8BBB176}"/>
              </a:ext>
            </a:extLst>
          </p:cNvPr>
          <p:cNvSpPr>
            <a:spLocks noChangeArrowheads="1"/>
          </p:cNvSpPr>
          <p:nvPr/>
        </p:nvSpPr>
        <p:spPr bwMode="auto">
          <a:xfrm rot="16200000" flipH="1">
            <a:off x="8106915" y="3620658"/>
            <a:ext cx="1015662" cy="65623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66CC"/>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274981003"/>
      </p:ext>
    </p:extLst>
  </p:cSld>
  <p:clrMapOvr>
    <a:masterClrMapping/>
  </p:clrMapOvr>
  <p:transition spd="med"/>
</p:sld>
</file>

<file path=ppt/theme/theme1.xml><?xml version="1.0" encoding="utf-8"?>
<a:theme xmlns:a="http://schemas.openxmlformats.org/drawingml/2006/main" name="Digit - Multi 1 - Bright">
  <a:themeElements>
    <a:clrScheme name="Digit - Multi 1 - Bright">
      <a:dk1>
        <a:srgbClr val="000000"/>
      </a:dk1>
      <a:lt1>
        <a:srgbClr val="FFFFFF"/>
      </a:lt1>
      <a:dk2>
        <a:srgbClr val="A7A7A7"/>
      </a:dk2>
      <a:lt2>
        <a:srgbClr val="535353"/>
      </a:lt2>
      <a:accent1>
        <a:srgbClr val="3155A6"/>
      </a:accent1>
      <a:accent2>
        <a:srgbClr val="3C3D3F"/>
      </a:accent2>
      <a:accent3>
        <a:srgbClr val="52565A"/>
      </a:accent3>
      <a:accent4>
        <a:srgbClr val="A8ABAA"/>
      </a:accent4>
      <a:accent5>
        <a:srgbClr val="8F8F8F"/>
      </a:accent5>
      <a:accent6>
        <a:srgbClr val="6E6E6E"/>
      </a:accent6>
      <a:hlink>
        <a:srgbClr val="0000FF"/>
      </a:hlink>
      <a:folHlink>
        <a:srgbClr val="FF00FF"/>
      </a:folHlink>
    </a:clrScheme>
    <a:fontScheme name="Digit - Multi 1 - Bright">
      <a:majorFont>
        <a:latin typeface="Calibri"/>
        <a:ea typeface="Calibri"/>
        <a:cs typeface="Calibri"/>
      </a:majorFont>
      <a:minorFont>
        <a:latin typeface="Helvetica"/>
        <a:ea typeface="Helvetica"/>
        <a:cs typeface="Helvetica"/>
      </a:minorFont>
    </a:fontScheme>
    <a:fmtScheme name="Digit - Multi 1 - Br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tailEnd type="triangle"/>
        </a:ln>
        <a:effectLst/>
        <a:sp3d/>
      </a:spPr>
      <a:body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igit - Multi 1 - Bright">
  <a:themeElements>
    <a:clrScheme name="Digit - Multi 1 - Bright">
      <a:dk1>
        <a:srgbClr val="000000"/>
      </a:dk1>
      <a:lt1>
        <a:srgbClr val="FFFFFF"/>
      </a:lt1>
      <a:dk2>
        <a:srgbClr val="A7A7A7"/>
      </a:dk2>
      <a:lt2>
        <a:srgbClr val="535353"/>
      </a:lt2>
      <a:accent1>
        <a:srgbClr val="3155A6"/>
      </a:accent1>
      <a:accent2>
        <a:srgbClr val="3C3D3F"/>
      </a:accent2>
      <a:accent3>
        <a:srgbClr val="52565A"/>
      </a:accent3>
      <a:accent4>
        <a:srgbClr val="A8ABAA"/>
      </a:accent4>
      <a:accent5>
        <a:srgbClr val="8F8F8F"/>
      </a:accent5>
      <a:accent6>
        <a:srgbClr val="6E6E6E"/>
      </a:accent6>
      <a:hlink>
        <a:srgbClr val="0000FF"/>
      </a:hlink>
      <a:folHlink>
        <a:srgbClr val="FF00FF"/>
      </a:folHlink>
    </a:clrScheme>
    <a:fontScheme name="Digit - Multi 1 - Bright">
      <a:majorFont>
        <a:latin typeface="Calibri"/>
        <a:ea typeface="Calibri"/>
        <a:cs typeface="Calibri"/>
      </a:majorFont>
      <a:minorFont>
        <a:latin typeface="Helvetica"/>
        <a:ea typeface="Helvetica"/>
        <a:cs typeface="Helvetica"/>
      </a:minorFont>
    </a:fontScheme>
    <a:fmtScheme name="Digit - Multi 1 - Br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igit - Multi 1 - Bright">
  <a:themeElements>
    <a:clrScheme name="Digit - Multi 1 - Bright">
      <a:dk1>
        <a:srgbClr val="000000"/>
      </a:dk1>
      <a:lt1>
        <a:srgbClr val="FFFFFF"/>
      </a:lt1>
      <a:dk2>
        <a:srgbClr val="A7A7A7"/>
      </a:dk2>
      <a:lt2>
        <a:srgbClr val="535353"/>
      </a:lt2>
      <a:accent1>
        <a:srgbClr val="3155A6"/>
      </a:accent1>
      <a:accent2>
        <a:srgbClr val="3C3D3F"/>
      </a:accent2>
      <a:accent3>
        <a:srgbClr val="52565A"/>
      </a:accent3>
      <a:accent4>
        <a:srgbClr val="A8ABAA"/>
      </a:accent4>
      <a:accent5>
        <a:srgbClr val="8F8F8F"/>
      </a:accent5>
      <a:accent6>
        <a:srgbClr val="6E6E6E"/>
      </a:accent6>
      <a:hlink>
        <a:srgbClr val="0000FF"/>
      </a:hlink>
      <a:folHlink>
        <a:srgbClr val="FF00FF"/>
      </a:folHlink>
    </a:clrScheme>
    <a:fontScheme name="Digit - Multi 1 - Bright">
      <a:majorFont>
        <a:latin typeface="Calibri"/>
        <a:ea typeface="Calibri"/>
        <a:cs typeface="Calibri"/>
      </a:majorFont>
      <a:minorFont>
        <a:latin typeface="Helvetica"/>
        <a:ea typeface="Helvetica"/>
        <a:cs typeface="Helvetica"/>
      </a:minorFont>
    </a:fontScheme>
    <a:fmtScheme name="Digit - Multi 1 - Br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ontserrat SemiBold"/>
            <a:ea typeface="Montserrat SemiBold"/>
            <a:cs typeface="Montserrat SemiBold"/>
            <a:sym typeface="Montserrat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16994</TotalTime>
  <Words>2624</Words>
  <Application>Microsoft Office PowerPoint</Application>
  <PresentationFormat>Widescreen</PresentationFormat>
  <Paragraphs>311</Paragraphs>
  <Slides>30</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Calibri</vt:lpstr>
      <vt:lpstr>Courier New</vt:lpstr>
      <vt:lpstr>Futura ICG</vt:lpstr>
      <vt:lpstr>Gill Sans MT</vt:lpstr>
      <vt:lpstr>Lato</vt:lpstr>
      <vt:lpstr>Montserrat</vt:lpstr>
      <vt:lpstr>Montserrat SemiBold</vt:lpstr>
      <vt:lpstr>Times New Roman</vt:lpstr>
      <vt:lpstr>Wingdings</vt:lpstr>
      <vt:lpstr>Digit - Multi 1 - Bright</vt:lpstr>
      <vt:lpstr>1_Digit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Elena Andolfi</dc:creator>
  <cp:lastModifiedBy>Pastorelli, Luca (Baker Hughes Contractor)</cp:lastModifiedBy>
  <cp:revision>316</cp:revision>
  <dcterms:modified xsi:type="dcterms:W3CDTF">2023-07-10T16:05:34Z</dcterms:modified>
</cp:coreProperties>
</file>