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1" r:id="rId4"/>
    <p:sldMasterId id="2147483685" r:id="rId5"/>
    <p:sldMasterId id="2147483696" r:id="rId6"/>
    <p:sldMasterId id="2147483721" r:id="rId7"/>
  </p:sldMasterIdLst>
  <p:notesMasterIdLst>
    <p:notesMasterId r:id="rId27"/>
  </p:notesMasterIdLst>
  <p:handoutMasterIdLst>
    <p:handoutMasterId r:id="rId28"/>
  </p:handoutMasterIdLst>
  <p:sldIdLst>
    <p:sldId id="273" r:id="rId8"/>
    <p:sldId id="2147474065" r:id="rId9"/>
    <p:sldId id="2147474053" r:id="rId10"/>
    <p:sldId id="2147474067" r:id="rId11"/>
    <p:sldId id="2147474066" r:id="rId12"/>
    <p:sldId id="2147474068" r:id="rId13"/>
    <p:sldId id="2147474069" r:id="rId14"/>
    <p:sldId id="2147474070" r:id="rId15"/>
    <p:sldId id="2147474071" r:id="rId16"/>
    <p:sldId id="2147474072" r:id="rId17"/>
    <p:sldId id="2147474073" r:id="rId18"/>
    <p:sldId id="2147474074" r:id="rId19"/>
    <p:sldId id="2147474075" r:id="rId20"/>
    <p:sldId id="2147474076" r:id="rId21"/>
    <p:sldId id="2147474077" r:id="rId22"/>
    <p:sldId id="2147474079" r:id="rId23"/>
    <p:sldId id="2147474078" r:id="rId24"/>
    <p:sldId id="2147474080" r:id="rId25"/>
    <p:sldId id="2147474081" r:id="rId26"/>
  </p:sldIdLst>
  <p:sldSz cx="12192000" cy="6858000"/>
  <p:notesSz cx="6794500" cy="9906000"/>
  <p:custDataLst>
    <p:tags r:id="rId29"/>
  </p:custData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D2130C-1604-A74F-F29F-EAE34CA1FE76}" name="Li Chester" initials="LC" userId="S::chester.li@enel.com::511c1ca6-6fa3-4df5-a6c5-b91b6343beec" providerId="AD"/>
  <p188:author id="{3C014D27-B1FF-36EA-B774-CBF81A82DBDC}" name="Barone Giulia (RENEWABLES)" initials="BG(" userId="S::giulia.barone@enel.com::35ad55a0-9339-41ff-906e-8e57603451f1" providerId="AD"/>
  <p188:author id="{9056D39A-0075-0C99-72A2-869C03B2E012}" name="Vigone Chiara (RENEWABLES)" initials="VC(" userId="S::chiara.vigone@enel.com::d990e2f0-e586-42ff-8baa-f1fc71cd20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1717"/>
    <a:srgbClr val="008C5A"/>
    <a:srgbClr val="CCFF33"/>
    <a:srgbClr val="66FF33"/>
    <a:srgbClr val="CCFF99"/>
    <a:srgbClr val="FF99FF"/>
    <a:srgbClr val="44C5F5"/>
    <a:srgbClr val="E04500"/>
    <a:srgbClr val="2D70FA"/>
    <a:srgbClr val="55B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1072" y="32"/>
      </p:cViewPr>
      <p:guideLst>
        <p:guide orient="horz" pos="2160"/>
        <p:guide pos="3840"/>
      </p:guideLst>
    </p:cSldViewPr>
  </p:slideViewPr>
  <p:notesTextViewPr>
    <p:cViewPr>
      <p:scale>
        <a:sx n="1" d="1"/>
        <a:sy n="1" d="1"/>
      </p:scale>
      <p:origin x="0" y="0"/>
    </p:cViewPr>
  </p:notesTextViewPr>
  <p:notesViewPr>
    <p:cSldViewPr snapToGrid="0">
      <p:cViewPr>
        <p:scale>
          <a:sx n="50" d="100"/>
          <a:sy n="50" d="100"/>
        </p:scale>
        <p:origin x="2700" y="2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5ECDAA-C49C-C8F9-C8F3-5B8AB4A2C4C8}"/>
              </a:ext>
            </a:extLst>
          </p:cNvPr>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73369B-3F96-A89E-3B8D-1DC3FD7786D7}"/>
              </a:ext>
            </a:extLst>
          </p:cNvPr>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98F2CC9E-4953-450B-A199-1267D6C2786B}" type="datetimeFigureOut">
              <a:rPr lang="en-US" smtClean="0"/>
              <a:t>7/13/2023</a:t>
            </a:fld>
            <a:endParaRPr lang="en-US"/>
          </a:p>
        </p:txBody>
      </p:sp>
      <p:sp>
        <p:nvSpPr>
          <p:cNvPr id="4" name="Footer Placeholder 3">
            <a:extLst>
              <a:ext uri="{FF2B5EF4-FFF2-40B4-BE49-F238E27FC236}">
                <a16:creationId xmlns:a16="http://schemas.microsoft.com/office/drawing/2014/main" id="{EB8EF8E6-36C3-EC6C-DF0D-7460FF784F57}"/>
              </a:ext>
            </a:extLst>
          </p:cNvPr>
          <p:cNvSpPr>
            <a:spLocks noGrp="1"/>
          </p:cNvSpPr>
          <p:nvPr>
            <p:ph type="ftr" sz="quarter" idx="2"/>
          </p:nvPr>
        </p:nvSpPr>
        <p:spPr>
          <a:xfrm>
            <a:off x="0" y="9409113"/>
            <a:ext cx="2944813"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82F0B1-A03E-DB83-2BEF-1EBD9EB0877A}"/>
              </a:ext>
            </a:extLst>
          </p:cNvPr>
          <p:cNvSpPr>
            <a:spLocks noGrp="1"/>
          </p:cNvSpPr>
          <p:nvPr>
            <p:ph type="sldNum" sz="quarter" idx="3"/>
          </p:nvPr>
        </p:nvSpPr>
        <p:spPr>
          <a:xfrm>
            <a:off x="3848100" y="9409113"/>
            <a:ext cx="2944813" cy="496887"/>
          </a:xfrm>
          <a:prstGeom prst="rect">
            <a:avLst/>
          </a:prstGeom>
        </p:spPr>
        <p:txBody>
          <a:bodyPr vert="horz" lIns="91440" tIns="45720" rIns="91440" bIns="45720" rtlCol="0" anchor="b"/>
          <a:lstStyle>
            <a:lvl1pPr algn="r">
              <a:defRPr sz="1200"/>
            </a:lvl1pPr>
          </a:lstStyle>
          <a:p>
            <a:fld id="{454F1BD0-176C-4523-BE1C-05472C7FB64A}" type="slidenum">
              <a:rPr lang="en-US" smtClean="0"/>
              <a:t>‹N›</a:t>
            </a:fld>
            <a:endParaRPr lang="en-US"/>
          </a:p>
        </p:txBody>
      </p:sp>
    </p:spTree>
    <p:extLst>
      <p:ext uri="{BB962C8B-B14F-4D97-AF65-F5344CB8AC3E}">
        <p14:creationId xmlns:p14="http://schemas.microsoft.com/office/powerpoint/2010/main" val="998966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99652A07-5D83-4E91-A15A-8C56EE69EFD4}" type="datetimeFigureOut">
              <a:rPr lang="it-IT" smtClean="0"/>
              <a:t>13/07/2023</a:t>
            </a:fld>
            <a:endParaRPr lang="it-IT"/>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08595D7C-1649-4363-8A95-818A62E20DBA}" type="slidenum">
              <a:rPr lang="it-IT" smtClean="0"/>
              <a:t>‹N›</a:t>
            </a:fld>
            <a:endParaRPr lang="it-IT"/>
          </a:p>
        </p:txBody>
      </p:sp>
    </p:spTree>
    <p:extLst>
      <p:ext uri="{BB962C8B-B14F-4D97-AF65-F5344CB8AC3E}">
        <p14:creationId xmlns:p14="http://schemas.microsoft.com/office/powerpoint/2010/main" val="2835264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95D7C-1649-4363-8A95-818A62E20DBA}" type="slidenum">
              <a:rPr lang="it-IT" smtClean="0"/>
              <a:t>1</a:t>
            </a:fld>
            <a:endParaRPr lang="it-IT"/>
          </a:p>
        </p:txBody>
      </p:sp>
    </p:spTree>
    <p:extLst>
      <p:ext uri="{BB962C8B-B14F-4D97-AF65-F5344CB8AC3E}">
        <p14:creationId xmlns:p14="http://schemas.microsoft.com/office/powerpoint/2010/main" val="3028010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5"/>
          </p:nvPr>
        </p:nvSpPr>
        <p:spPr/>
        <p:txBody>
          <a:bodyPr/>
          <a:lstStyle/>
          <a:p>
            <a:fld id="{08595D7C-1649-4363-8A95-818A62E20DBA}" type="slidenum">
              <a:rPr lang="it-IT" smtClean="0"/>
              <a:t>10</a:t>
            </a:fld>
            <a:endParaRPr lang="it-IT"/>
          </a:p>
        </p:txBody>
      </p:sp>
      <p:sp>
        <p:nvSpPr>
          <p:cNvPr id="6" name="Notes Placeholder 5">
            <a:extLst>
              <a:ext uri="{FF2B5EF4-FFF2-40B4-BE49-F238E27FC236}">
                <a16:creationId xmlns:a16="http://schemas.microsoft.com/office/drawing/2014/main" id="{DFED91FD-D055-732F-B97D-21245D95FC59}"/>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25553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5"/>
          </p:nvPr>
        </p:nvSpPr>
        <p:spPr/>
        <p:txBody>
          <a:bodyPr/>
          <a:lstStyle/>
          <a:p>
            <a:fld id="{08595D7C-1649-4363-8A95-818A62E20DBA}" type="slidenum">
              <a:rPr lang="it-IT" smtClean="0"/>
              <a:t>11</a:t>
            </a:fld>
            <a:endParaRPr lang="it-IT"/>
          </a:p>
        </p:txBody>
      </p:sp>
      <p:sp>
        <p:nvSpPr>
          <p:cNvPr id="6" name="Notes Placeholder 5">
            <a:extLst>
              <a:ext uri="{FF2B5EF4-FFF2-40B4-BE49-F238E27FC236}">
                <a16:creationId xmlns:a16="http://schemas.microsoft.com/office/drawing/2014/main" id="{DFED91FD-D055-732F-B97D-21245D95FC59}"/>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129981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5"/>
          </p:nvPr>
        </p:nvSpPr>
        <p:spPr/>
        <p:txBody>
          <a:bodyPr/>
          <a:lstStyle/>
          <a:p>
            <a:fld id="{08595D7C-1649-4363-8A95-818A62E20DBA}" type="slidenum">
              <a:rPr lang="it-IT" smtClean="0"/>
              <a:t>12</a:t>
            </a:fld>
            <a:endParaRPr lang="it-IT"/>
          </a:p>
        </p:txBody>
      </p:sp>
      <p:sp>
        <p:nvSpPr>
          <p:cNvPr id="6" name="Notes Placeholder 5">
            <a:extLst>
              <a:ext uri="{FF2B5EF4-FFF2-40B4-BE49-F238E27FC236}">
                <a16:creationId xmlns:a16="http://schemas.microsoft.com/office/drawing/2014/main" id="{DFED91FD-D055-732F-B97D-21245D95FC59}"/>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730320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5"/>
          </p:nvPr>
        </p:nvSpPr>
        <p:spPr/>
        <p:txBody>
          <a:bodyPr/>
          <a:lstStyle/>
          <a:p>
            <a:fld id="{08595D7C-1649-4363-8A95-818A62E20DBA}" type="slidenum">
              <a:rPr lang="it-IT" smtClean="0"/>
              <a:t>13</a:t>
            </a:fld>
            <a:endParaRPr lang="it-IT"/>
          </a:p>
        </p:txBody>
      </p:sp>
      <p:sp>
        <p:nvSpPr>
          <p:cNvPr id="6" name="Notes Placeholder 5">
            <a:extLst>
              <a:ext uri="{FF2B5EF4-FFF2-40B4-BE49-F238E27FC236}">
                <a16:creationId xmlns:a16="http://schemas.microsoft.com/office/drawing/2014/main" id="{DFED91FD-D055-732F-B97D-21245D95FC59}"/>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728005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5"/>
          </p:nvPr>
        </p:nvSpPr>
        <p:spPr/>
        <p:txBody>
          <a:bodyPr/>
          <a:lstStyle/>
          <a:p>
            <a:fld id="{08595D7C-1649-4363-8A95-818A62E20DBA}" type="slidenum">
              <a:rPr lang="it-IT" smtClean="0"/>
              <a:t>14</a:t>
            </a:fld>
            <a:endParaRPr lang="it-IT"/>
          </a:p>
        </p:txBody>
      </p:sp>
      <p:sp>
        <p:nvSpPr>
          <p:cNvPr id="6" name="Notes Placeholder 5">
            <a:extLst>
              <a:ext uri="{FF2B5EF4-FFF2-40B4-BE49-F238E27FC236}">
                <a16:creationId xmlns:a16="http://schemas.microsoft.com/office/drawing/2014/main" id="{DFED91FD-D055-732F-B97D-21245D95FC59}"/>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873381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5"/>
          </p:nvPr>
        </p:nvSpPr>
        <p:spPr/>
        <p:txBody>
          <a:bodyPr/>
          <a:lstStyle/>
          <a:p>
            <a:fld id="{08595D7C-1649-4363-8A95-818A62E20DBA}" type="slidenum">
              <a:rPr lang="it-IT" smtClean="0"/>
              <a:t>15</a:t>
            </a:fld>
            <a:endParaRPr lang="it-IT"/>
          </a:p>
        </p:txBody>
      </p:sp>
      <p:sp>
        <p:nvSpPr>
          <p:cNvPr id="6" name="Notes Placeholder 5">
            <a:extLst>
              <a:ext uri="{FF2B5EF4-FFF2-40B4-BE49-F238E27FC236}">
                <a16:creationId xmlns:a16="http://schemas.microsoft.com/office/drawing/2014/main" id="{DFED91FD-D055-732F-B97D-21245D95FC59}"/>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881801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5"/>
          </p:nvPr>
        </p:nvSpPr>
        <p:spPr/>
        <p:txBody>
          <a:bodyPr/>
          <a:lstStyle/>
          <a:p>
            <a:fld id="{08595D7C-1649-4363-8A95-818A62E20DBA}" type="slidenum">
              <a:rPr lang="it-IT" smtClean="0"/>
              <a:t>16</a:t>
            </a:fld>
            <a:endParaRPr lang="it-IT"/>
          </a:p>
        </p:txBody>
      </p:sp>
      <p:sp>
        <p:nvSpPr>
          <p:cNvPr id="6" name="Notes Placeholder 5">
            <a:extLst>
              <a:ext uri="{FF2B5EF4-FFF2-40B4-BE49-F238E27FC236}">
                <a16:creationId xmlns:a16="http://schemas.microsoft.com/office/drawing/2014/main" id="{DFED91FD-D055-732F-B97D-21245D95FC59}"/>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413282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5"/>
          </p:nvPr>
        </p:nvSpPr>
        <p:spPr/>
        <p:txBody>
          <a:bodyPr/>
          <a:lstStyle/>
          <a:p>
            <a:fld id="{08595D7C-1649-4363-8A95-818A62E20DBA}" type="slidenum">
              <a:rPr lang="it-IT" smtClean="0"/>
              <a:t>17</a:t>
            </a:fld>
            <a:endParaRPr lang="it-IT"/>
          </a:p>
        </p:txBody>
      </p:sp>
      <p:sp>
        <p:nvSpPr>
          <p:cNvPr id="6" name="Notes Placeholder 5">
            <a:extLst>
              <a:ext uri="{FF2B5EF4-FFF2-40B4-BE49-F238E27FC236}">
                <a16:creationId xmlns:a16="http://schemas.microsoft.com/office/drawing/2014/main" id="{DFED91FD-D055-732F-B97D-21245D95FC59}"/>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80995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5"/>
          </p:nvPr>
        </p:nvSpPr>
        <p:spPr/>
        <p:txBody>
          <a:bodyPr/>
          <a:lstStyle/>
          <a:p>
            <a:fld id="{08595D7C-1649-4363-8A95-818A62E20DBA}" type="slidenum">
              <a:rPr lang="it-IT" smtClean="0"/>
              <a:t>18</a:t>
            </a:fld>
            <a:endParaRPr lang="it-IT"/>
          </a:p>
        </p:txBody>
      </p:sp>
      <p:sp>
        <p:nvSpPr>
          <p:cNvPr id="6" name="Notes Placeholder 5">
            <a:extLst>
              <a:ext uri="{FF2B5EF4-FFF2-40B4-BE49-F238E27FC236}">
                <a16:creationId xmlns:a16="http://schemas.microsoft.com/office/drawing/2014/main" id="{DFED91FD-D055-732F-B97D-21245D95FC59}"/>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363585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5"/>
          </p:nvPr>
        </p:nvSpPr>
        <p:spPr/>
        <p:txBody>
          <a:bodyPr/>
          <a:lstStyle/>
          <a:p>
            <a:fld id="{08595D7C-1649-4363-8A95-818A62E20DBA}" type="slidenum">
              <a:rPr lang="it-IT" smtClean="0"/>
              <a:t>19</a:t>
            </a:fld>
            <a:endParaRPr lang="it-IT"/>
          </a:p>
        </p:txBody>
      </p:sp>
      <p:sp>
        <p:nvSpPr>
          <p:cNvPr id="6" name="Notes Placeholder 5">
            <a:extLst>
              <a:ext uri="{FF2B5EF4-FFF2-40B4-BE49-F238E27FC236}">
                <a16:creationId xmlns:a16="http://schemas.microsoft.com/office/drawing/2014/main" id="{DFED91FD-D055-732F-B97D-21245D95FC59}"/>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517717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8595D7C-1649-4363-8A95-818A62E20DBA}" type="slidenum">
              <a:rPr lang="it-IT" smtClean="0"/>
              <a:t>2</a:t>
            </a:fld>
            <a:endParaRPr lang="it-IT"/>
          </a:p>
        </p:txBody>
      </p:sp>
    </p:spTree>
    <p:extLst>
      <p:ext uri="{BB962C8B-B14F-4D97-AF65-F5344CB8AC3E}">
        <p14:creationId xmlns:p14="http://schemas.microsoft.com/office/powerpoint/2010/main" val="1695285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5"/>
          </p:nvPr>
        </p:nvSpPr>
        <p:spPr/>
        <p:txBody>
          <a:bodyPr/>
          <a:lstStyle/>
          <a:p>
            <a:fld id="{08595D7C-1649-4363-8A95-818A62E20DBA}" type="slidenum">
              <a:rPr lang="it-IT" smtClean="0"/>
              <a:t>3</a:t>
            </a:fld>
            <a:endParaRPr lang="it-IT"/>
          </a:p>
        </p:txBody>
      </p:sp>
      <p:sp>
        <p:nvSpPr>
          <p:cNvPr id="6" name="Notes Placeholder 5">
            <a:extLst>
              <a:ext uri="{FF2B5EF4-FFF2-40B4-BE49-F238E27FC236}">
                <a16:creationId xmlns:a16="http://schemas.microsoft.com/office/drawing/2014/main" id="{DFED91FD-D055-732F-B97D-21245D95FC5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1227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5"/>
          </p:nvPr>
        </p:nvSpPr>
        <p:spPr/>
        <p:txBody>
          <a:bodyPr/>
          <a:lstStyle/>
          <a:p>
            <a:fld id="{08595D7C-1649-4363-8A95-818A62E20DBA}" type="slidenum">
              <a:rPr lang="it-IT" smtClean="0"/>
              <a:t>4</a:t>
            </a:fld>
            <a:endParaRPr lang="it-IT"/>
          </a:p>
        </p:txBody>
      </p:sp>
      <p:sp>
        <p:nvSpPr>
          <p:cNvPr id="6" name="Notes Placeholder 5">
            <a:extLst>
              <a:ext uri="{FF2B5EF4-FFF2-40B4-BE49-F238E27FC236}">
                <a16:creationId xmlns:a16="http://schemas.microsoft.com/office/drawing/2014/main" id="{DFED91FD-D055-732F-B97D-21245D95FC5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74169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5"/>
          </p:nvPr>
        </p:nvSpPr>
        <p:spPr/>
        <p:txBody>
          <a:bodyPr/>
          <a:lstStyle/>
          <a:p>
            <a:fld id="{08595D7C-1649-4363-8A95-818A62E20DBA}" type="slidenum">
              <a:rPr lang="it-IT" smtClean="0"/>
              <a:t>5</a:t>
            </a:fld>
            <a:endParaRPr lang="it-IT"/>
          </a:p>
        </p:txBody>
      </p:sp>
      <p:sp>
        <p:nvSpPr>
          <p:cNvPr id="6" name="Notes Placeholder 5">
            <a:extLst>
              <a:ext uri="{FF2B5EF4-FFF2-40B4-BE49-F238E27FC236}">
                <a16:creationId xmlns:a16="http://schemas.microsoft.com/office/drawing/2014/main" id="{DFED91FD-D055-732F-B97D-21245D95FC5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43071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5"/>
          </p:nvPr>
        </p:nvSpPr>
        <p:spPr/>
        <p:txBody>
          <a:bodyPr/>
          <a:lstStyle/>
          <a:p>
            <a:fld id="{08595D7C-1649-4363-8A95-818A62E20DBA}" type="slidenum">
              <a:rPr lang="it-IT" smtClean="0"/>
              <a:t>6</a:t>
            </a:fld>
            <a:endParaRPr lang="it-IT"/>
          </a:p>
        </p:txBody>
      </p:sp>
      <p:sp>
        <p:nvSpPr>
          <p:cNvPr id="6" name="Notes Placeholder 5">
            <a:extLst>
              <a:ext uri="{FF2B5EF4-FFF2-40B4-BE49-F238E27FC236}">
                <a16:creationId xmlns:a16="http://schemas.microsoft.com/office/drawing/2014/main" id="{DFED91FD-D055-732F-B97D-21245D95FC5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61871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5"/>
          </p:nvPr>
        </p:nvSpPr>
        <p:spPr/>
        <p:txBody>
          <a:bodyPr/>
          <a:lstStyle/>
          <a:p>
            <a:fld id="{08595D7C-1649-4363-8A95-818A62E20DBA}" type="slidenum">
              <a:rPr lang="it-IT" smtClean="0"/>
              <a:t>7</a:t>
            </a:fld>
            <a:endParaRPr lang="it-IT"/>
          </a:p>
        </p:txBody>
      </p:sp>
      <p:sp>
        <p:nvSpPr>
          <p:cNvPr id="6" name="Notes Placeholder 5">
            <a:extLst>
              <a:ext uri="{FF2B5EF4-FFF2-40B4-BE49-F238E27FC236}">
                <a16:creationId xmlns:a16="http://schemas.microsoft.com/office/drawing/2014/main" id="{DFED91FD-D055-732F-B97D-21245D95FC59}"/>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329872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5"/>
          </p:nvPr>
        </p:nvSpPr>
        <p:spPr/>
        <p:txBody>
          <a:bodyPr/>
          <a:lstStyle/>
          <a:p>
            <a:fld id="{08595D7C-1649-4363-8A95-818A62E20DBA}" type="slidenum">
              <a:rPr lang="it-IT" smtClean="0"/>
              <a:t>8</a:t>
            </a:fld>
            <a:endParaRPr lang="it-IT"/>
          </a:p>
        </p:txBody>
      </p:sp>
      <p:sp>
        <p:nvSpPr>
          <p:cNvPr id="6" name="Notes Placeholder 5">
            <a:extLst>
              <a:ext uri="{FF2B5EF4-FFF2-40B4-BE49-F238E27FC236}">
                <a16:creationId xmlns:a16="http://schemas.microsoft.com/office/drawing/2014/main" id="{DFED91FD-D055-732F-B97D-21245D95FC59}"/>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83838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5"/>
          </p:nvPr>
        </p:nvSpPr>
        <p:spPr/>
        <p:txBody>
          <a:bodyPr/>
          <a:lstStyle/>
          <a:p>
            <a:fld id="{08595D7C-1649-4363-8A95-818A62E20DBA}" type="slidenum">
              <a:rPr lang="it-IT" smtClean="0"/>
              <a:t>9</a:t>
            </a:fld>
            <a:endParaRPr lang="it-IT"/>
          </a:p>
        </p:txBody>
      </p:sp>
      <p:sp>
        <p:nvSpPr>
          <p:cNvPr id="6" name="Notes Placeholder 5">
            <a:extLst>
              <a:ext uri="{FF2B5EF4-FFF2-40B4-BE49-F238E27FC236}">
                <a16:creationId xmlns:a16="http://schemas.microsoft.com/office/drawing/2014/main" id="{DFED91FD-D055-732F-B97D-21245D95FC59}"/>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086476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p:cNvSpPr>
            <a:spLocks noGrp="1"/>
          </p:cNvSpPr>
          <p:nvPr>
            <p:ph type="dt" sz="half" idx="10"/>
          </p:nvPr>
        </p:nvSpPr>
        <p:spPr/>
        <p:txBody>
          <a:bodyPr/>
          <a:lstStyle/>
          <a:p>
            <a:fld id="{C3E2DE4D-733C-4D14-B91A-63ACF04A5E65}" type="datetimeFigureOut">
              <a:rPr lang="it-IT" smtClean="0"/>
              <a:t>13/07/2023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AE1AD1C-A81A-4DE2-80A6-B2B2E24B6B61}" type="slidenum">
              <a:rPr lang="it-IT" smtClean="0"/>
              <a:t>‹N›</a:t>
            </a:fld>
            <a:endParaRPr lang="it-IT"/>
          </a:p>
        </p:txBody>
      </p:sp>
    </p:spTree>
    <p:extLst>
      <p:ext uri="{BB962C8B-B14F-4D97-AF65-F5344CB8AC3E}">
        <p14:creationId xmlns:p14="http://schemas.microsoft.com/office/powerpoint/2010/main" val="2879827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p>
            <a:fld id="{C3E2DE4D-733C-4D14-B91A-63ACF04A5E65}" type="datetimeFigureOut">
              <a:rPr lang="it-IT" smtClean="0"/>
              <a:t>13/07/2023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AE1AD1C-A81A-4DE2-80A6-B2B2E24B6B61}" type="slidenum">
              <a:rPr lang="it-IT" smtClean="0"/>
              <a:t>‹N›</a:t>
            </a:fld>
            <a:endParaRPr lang="it-IT"/>
          </a:p>
        </p:txBody>
      </p:sp>
    </p:spTree>
    <p:extLst>
      <p:ext uri="{BB962C8B-B14F-4D97-AF65-F5344CB8AC3E}">
        <p14:creationId xmlns:p14="http://schemas.microsoft.com/office/powerpoint/2010/main" val="563390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p>
            <a:fld id="{C3E2DE4D-733C-4D14-B91A-63ACF04A5E65}" type="datetimeFigureOut">
              <a:rPr lang="it-IT" smtClean="0"/>
              <a:t>13/07/2023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AE1AD1C-A81A-4DE2-80A6-B2B2E24B6B61}" type="slidenum">
              <a:rPr lang="it-IT" smtClean="0"/>
              <a:t>‹N›</a:t>
            </a:fld>
            <a:endParaRPr lang="it-IT"/>
          </a:p>
        </p:txBody>
      </p:sp>
    </p:spTree>
    <p:extLst>
      <p:ext uri="{BB962C8B-B14F-4D97-AF65-F5344CB8AC3E}">
        <p14:creationId xmlns:p14="http://schemas.microsoft.com/office/powerpoint/2010/main" val="1017446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23EBC8F8-1745-4076-96CB-DF40EEDC9BEB}"/>
              </a:ext>
            </a:extLst>
          </p:cNvPr>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0502932" y="360000"/>
            <a:ext cx="1333338" cy="664835"/>
          </a:xfrm>
          <a:prstGeom prst="rect">
            <a:avLst/>
          </a:prstGeom>
          <a:noFill/>
        </p:spPr>
      </p:pic>
    </p:spTree>
    <p:extLst>
      <p:ext uri="{BB962C8B-B14F-4D97-AF65-F5344CB8AC3E}">
        <p14:creationId xmlns:p14="http://schemas.microsoft.com/office/powerpoint/2010/main" val="3636772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23EBC8F8-1745-4076-96CB-DF40EEDC9BEB}"/>
              </a:ext>
            </a:extLst>
          </p:cNvPr>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0502932" y="360000"/>
            <a:ext cx="1333338" cy="664835"/>
          </a:xfrm>
          <a:prstGeom prst="rect">
            <a:avLst/>
          </a:prstGeom>
          <a:noFill/>
        </p:spPr>
      </p:pic>
    </p:spTree>
    <p:extLst>
      <p:ext uri="{BB962C8B-B14F-4D97-AF65-F5344CB8AC3E}">
        <p14:creationId xmlns:p14="http://schemas.microsoft.com/office/powerpoint/2010/main" val="3152402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8626CE-CF3B-1644-A3BF-3C99B109049C}"/>
              </a:ext>
            </a:extLst>
          </p:cNvPr>
          <p:cNvSpPr/>
          <p:nvPr userDrawn="1"/>
        </p:nvSpPr>
        <p:spPr>
          <a:xfrm rot="10800000">
            <a:off x="11244597" y="-19455"/>
            <a:ext cx="967722" cy="6912000"/>
          </a:xfrm>
          <a:prstGeom prst="rect">
            <a:avLst/>
          </a:prstGeom>
          <a:gradFill>
            <a:gsLst>
              <a:gs pos="5000">
                <a:srgbClr val="03729B"/>
              </a:gs>
              <a:gs pos="41000">
                <a:srgbClr val="EE6352">
                  <a:alpha val="88000"/>
                </a:srgbClr>
              </a:gs>
              <a:gs pos="100000">
                <a:srgbClr val="15222F">
                  <a:alpha val="3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BCCC541F-23DC-3845-9947-DF719152A3F1}"/>
              </a:ext>
            </a:extLst>
          </p:cNvPr>
          <p:cNvSpPr/>
          <p:nvPr userDrawn="1"/>
        </p:nvSpPr>
        <p:spPr>
          <a:xfrm>
            <a:off x="-19454" y="-19455"/>
            <a:ext cx="967722" cy="6912000"/>
          </a:xfrm>
          <a:prstGeom prst="rect">
            <a:avLst/>
          </a:prstGeom>
          <a:gradFill>
            <a:gsLst>
              <a:gs pos="5000">
                <a:srgbClr val="15222F">
                  <a:alpha val="89720"/>
                </a:srgbClr>
              </a:gs>
              <a:gs pos="56000">
                <a:srgbClr val="EE6352"/>
              </a:gs>
              <a:gs pos="100000">
                <a:srgbClr val="03729B">
                  <a:alpha val="163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Espace réservé du contenu 2">
            <a:extLst>
              <a:ext uri="{FF2B5EF4-FFF2-40B4-BE49-F238E27FC236}">
                <a16:creationId xmlns:a16="http://schemas.microsoft.com/office/drawing/2014/main" id="{8F850BD0-A75A-4D4A-85A9-28ECC6B7EF64}"/>
              </a:ext>
            </a:extLst>
          </p:cNvPr>
          <p:cNvSpPr>
            <a:spLocks noGrp="1"/>
          </p:cNvSpPr>
          <p:nvPr>
            <p:ph sz="half" idx="1"/>
          </p:nvPr>
        </p:nvSpPr>
        <p:spPr>
          <a:xfrm>
            <a:off x="1727200" y="1727201"/>
            <a:ext cx="8737600" cy="4665661"/>
          </a:xfrm>
        </p:spPr>
        <p:txBody>
          <a:bodyPr>
            <a:normAutofit/>
          </a:bodyPr>
          <a:lstStyle>
            <a:lvl1pPr marL="228600" indent="-228600">
              <a:lnSpc>
                <a:spcPct val="150000"/>
              </a:lnSpc>
              <a:buFontTx/>
              <a:buBlip>
                <a:blip r:embed="rId2"/>
              </a:buBlip>
              <a:defRPr sz="1600" b="0" i="0" spc="100" baseline="0">
                <a:solidFill>
                  <a:schemeClr val="accent2"/>
                </a:solidFill>
                <a:latin typeface="Avenir Medium" panose="02000503020000020003" pitchFamily="2" charset="0"/>
              </a:defRPr>
            </a:lvl1pPr>
            <a:lvl2pPr marL="457200" indent="-228600">
              <a:lnSpc>
                <a:spcPct val="150000"/>
              </a:lnSpc>
              <a:buFontTx/>
              <a:buBlip>
                <a:blip r:embed="rId3"/>
              </a:buBlip>
              <a:defRPr sz="1600" b="0" i="0" spc="100">
                <a:solidFill>
                  <a:schemeClr val="accent2"/>
                </a:solidFill>
                <a:latin typeface="Avenir Medium" panose="02000503020000020003" pitchFamily="2" charset="0"/>
              </a:defRPr>
            </a:lvl2pPr>
            <a:lvl3pPr marL="742950" indent="-285750">
              <a:lnSpc>
                <a:spcPct val="150000"/>
              </a:lnSpc>
              <a:buFontTx/>
              <a:buBlip>
                <a:blip r:embed="rId4"/>
              </a:buBlip>
              <a:defRPr sz="1600" b="0" i="0" spc="100">
                <a:solidFill>
                  <a:schemeClr val="accent2"/>
                </a:solidFill>
                <a:latin typeface="Avenir Medium" panose="02000503020000020003" pitchFamily="2" charset="0"/>
              </a:defRPr>
            </a:lvl3pPr>
          </a:lstStyle>
          <a:p>
            <a:pPr lvl="0"/>
            <a:r>
              <a:rPr lang="it-IT"/>
              <a:t>Fare clic per modificare gli stili del testo dello schema</a:t>
            </a:r>
          </a:p>
          <a:p>
            <a:pPr lvl="1"/>
            <a:r>
              <a:rPr lang="it-IT"/>
              <a:t>Secondo livello</a:t>
            </a:r>
          </a:p>
          <a:p>
            <a:pPr lvl="2"/>
            <a:r>
              <a:rPr lang="it-IT"/>
              <a:t>Terzo livello</a:t>
            </a:r>
          </a:p>
        </p:txBody>
      </p:sp>
      <p:sp>
        <p:nvSpPr>
          <p:cNvPr id="7" name="Sous-titre 2">
            <a:extLst>
              <a:ext uri="{FF2B5EF4-FFF2-40B4-BE49-F238E27FC236}">
                <a16:creationId xmlns:a16="http://schemas.microsoft.com/office/drawing/2014/main" id="{D5A4295F-8A3E-BE47-B633-7EB2E57CEB6E}"/>
              </a:ext>
            </a:extLst>
          </p:cNvPr>
          <p:cNvSpPr>
            <a:spLocks noGrp="1"/>
          </p:cNvSpPr>
          <p:nvPr>
            <p:ph type="subTitle" idx="10" hasCustomPrompt="1"/>
          </p:nvPr>
        </p:nvSpPr>
        <p:spPr>
          <a:xfrm>
            <a:off x="1727199" y="566740"/>
            <a:ext cx="8737601" cy="798512"/>
          </a:xfrm>
        </p:spPr>
        <p:txBody>
          <a:bodyPr>
            <a:normAutofit/>
          </a:bodyPr>
          <a:lstStyle>
            <a:lvl1pPr marL="0" indent="0" algn="ctr">
              <a:buNone/>
              <a:defRPr sz="2800" b="0" i="0">
                <a:solidFill>
                  <a:schemeClr val="accent1"/>
                </a:solidFill>
                <a:latin typeface="Roboto Mono Medium" pitchFamily="49" charset="0"/>
                <a:ea typeface="Roboto Mono Medium" pitchFamily="49"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Title</a:t>
            </a:r>
            <a:r>
              <a:rPr lang="fr-FR"/>
              <a:t> 2</a:t>
            </a:r>
          </a:p>
        </p:txBody>
      </p:sp>
    </p:spTree>
    <p:extLst>
      <p:ext uri="{BB962C8B-B14F-4D97-AF65-F5344CB8AC3E}">
        <p14:creationId xmlns:p14="http://schemas.microsoft.com/office/powerpoint/2010/main" val="3605809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GB"/>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Date Placeholder 3"/>
          <p:cNvSpPr>
            <a:spLocks noGrp="1"/>
          </p:cNvSpPr>
          <p:nvPr>
            <p:ph type="dt" sz="half" idx="10"/>
          </p:nvPr>
        </p:nvSpPr>
        <p:spPr/>
        <p:txBody>
          <a:bodyPr/>
          <a:lstStyle>
            <a:lvl1pPr>
              <a:lnSpc>
                <a:spcPct val="90000"/>
              </a:lnSpc>
              <a:defRPr/>
            </a:lvl1pPr>
          </a:lstStyle>
          <a:p>
            <a:fld id="{D150A53C-B9A1-449F-85EE-BC4B5D4FF9EA}" type="datetime1">
              <a:rPr lang="en-GB" smtClean="0"/>
              <a:pPr/>
              <a:t>13/07/2023</a:t>
            </a:fld>
            <a:endParaRPr lang="en-GB"/>
          </a:p>
        </p:txBody>
      </p:sp>
      <p:sp>
        <p:nvSpPr>
          <p:cNvPr id="5" name="Footer Placeholder 4"/>
          <p:cNvSpPr>
            <a:spLocks noGrp="1"/>
          </p:cNvSpPr>
          <p:nvPr>
            <p:ph type="ftr" sz="quarter" idx="11"/>
          </p:nvPr>
        </p:nvSpPr>
        <p:spPr/>
        <p:txBody>
          <a:bodyPr/>
          <a:lstStyle>
            <a:lvl1pPr>
              <a:lnSpc>
                <a:spcPct val="90000"/>
              </a:lnSpc>
              <a:defRPr/>
            </a:lvl1pPr>
          </a:lstStyle>
          <a:p>
            <a:r>
              <a:rPr lang="en-GB"/>
              <a:t>Presentation footer 10PT. Please add the relevant country to the footer.</a:t>
            </a:r>
          </a:p>
        </p:txBody>
      </p:sp>
      <p:sp>
        <p:nvSpPr>
          <p:cNvPr id="6" name="Slide Number Placeholder 5"/>
          <p:cNvSpPr>
            <a:spLocks noGrp="1"/>
          </p:cNvSpPr>
          <p:nvPr>
            <p:ph type="sldNum" sz="quarter" idx="12"/>
          </p:nvPr>
        </p:nvSpPr>
        <p:spPr/>
        <p:txBody>
          <a:bodyPr/>
          <a:lstStyle>
            <a:lvl1pPr>
              <a:lnSpc>
                <a:spcPct val="90000"/>
              </a:lnSpc>
              <a:defRPr/>
            </a:lvl1pPr>
          </a:lstStyle>
          <a:p>
            <a:fld id="{1ED2235E-0982-3B42-A838-A74550CD4449}" type="slidenum">
              <a:rPr lang="en-GB" smtClean="0"/>
              <a:pPr/>
              <a:t>‹N›</a:t>
            </a:fld>
            <a:endParaRPr lang="en-GB"/>
          </a:p>
        </p:txBody>
      </p:sp>
      <p:sp>
        <p:nvSpPr>
          <p:cNvPr id="8" name="Text Placeholder 7"/>
          <p:cNvSpPr>
            <a:spLocks noGrp="1"/>
          </p:cNvSpPr>
          <p:nvPr>
            <p:ph type="body" sz="quarter" idx="13" hasCustomPrompt="1"/>
          </p:nvPr>
        </p:nvSpPr>
        <p:spPr>
          <a:xfrm>
            <a:off x="761999" y="1085366"/>
            <a:ext cx="8375651" cy="276999"/>
          </a:xfrm>
        </p:spPr>
        <p:txBody>
          <a:bodyPr rIns="0">
            <a:noAutofit/>
          </a:bodyPr>
          <a:lstStyle>
            <a:lvl1pPr>
              <a:defRPr sz="1800"/>
            </a:lvl1pPr>
          </a:lstStyle>
          <a:p>
            <a:pPr lvl="0"/>
            <a:r>
              <a:rPr lang="en-GB"/>
              <a:t>Click to edit Master subtitle style if required</a:t>
            </a:r>
            <a:endParaRPr lang="en-US"/>
          </a:p>
        </p:txBody>
      </p:sp>
    </p:spTree>
    <p:extLst>
      <p:ext uri="{BB962C8B-B14F-4D97-AF65-F5344CB8AC3E}">
        <p14:creationId xmlns:p14="http://schemas.microsoft.com/office/powerpoint/2010/main" val="757082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Fare </a:t>
            </a:r>
            <a:r>
              <a:rPr lang="en-US" err="1"/>
              <a:t>clic</a:t>
            </a:r>
            <a:r>
              <a:rPr lang="en-US"/>
              <a:t> per </a:t>
            </a:r>
            <a:r>
              <a:rPr lang="en-US" err="1"/>
              <a:t>modificare</a:t>
            </a:r>
            <a:r>
              <a:rPr lang="en-US"/>
              <a:t> lo stile del </a:t>
            </a:r>
            <a:r>
              <a:rPr lang="en-US" err="1"/>
              <a:t>titolo</a:t>
            </a:r>
            <a:endParaRPr lang="en-US"/>
          </a:p>
        </p:txBody>
      </p:sp>
      <p:sp>
        <p:nvSpPr>
          <p:cNvPr id="3" name="Content Placeholder 2"/>
          <p:cNvSpPr>
            <a:spLocks noGrp="1"/>
          </p:cNvSpPr>
          <p:nvPr>
            <p:ph sz="half" idx="1"/>
          </p:nvPr>
        </p:nvSpPr>
        <p:spPr>
          <a:xfrm>
            <a:off x="761999" y="2057399"/>
            <a:ext cx="5334001" cy="4108451"/>
          </a:xfrm>
        </p:spPr>
        <p:txBody>
          <a:bodyPr/>
          <a:lstStyle/>
          <a:p>
            <a:pPr lvl="0"/>
            <a:r>
              <a:rPr lang="en-US"/>
              <a:t>Fare </a:t>
            </a:r>
            <a:r>
              <a:rPr lang="en-US" err="1"/>
              <a:t>clic</a:t>
            </a:r>
            <a:r>
              <a:rPr lang="en-US"/>
              <a:t> per </a:t>
            </a:r>
            <a:r>
              <a:rPr lang="en-US" err="1"/>
              <a:t>modificare</a:t>
            </a:r>
            <a:r>
              <a:rPr lang="en-US"/>
              <a:t> </a:t>
            </a:r>
            <a:r>
              <a:rPr lang="en-US" err="1"/>
              <a:t>stili</a:t>
            </a:r>
            <a:r>
              <a:rPr lang="en-US"/>
              <a:t> del </a:t>
            </a:r>
            <a:r>
              <a:rPr lang="en-US" err="1"/>
              <a:t>testo</a:t>
            </a:r>
            <a:r>
              <a:rPr lang="en-US"/>
              <a:t> </a:t>
            </a:r>
            <a:r>
              <a:rPr lang="en-US" err="1"/>
              <a:t>dello</a:t>
            </a:r>
            <a:r>
              <a:rPr lang="en-US"/>
              <a:t> schema</a:t>
            </a:r>
          </a:p>
          <a:p>
            <a:pPr lvl="1"/>
            <a:r>
              <a:rPr lang="en-US"/>
              <a:t>Secondo </a:t>
            </a:r>
            <a:r>
              <a:rPr lang="en-US" err="1"/>
              <a:t>livello</a:t>
            </a:r>
            <a:endParaRPr lang="en-US"/>
          </a:p>
          <a:p>
            <a:pPr lvl="2"/>
            <a:r>
              <a:rPr lang="en-US" err="1"/>
              <a:t>Terzo</a:t>
            </a:r>
            <a:r>
              <a:rPr lang="en-US"/>
              <a:t> </a:t>
            </a:r>
            <a:r>
              <a:rPr lang="en-US" err="1"/>
              <a:t>livello</a:t>
            </a:r>
            <a:endParaRPr lang="en-US"/>
          </a:p>
          <a:p>
            <a:pPr lvl="3"/>
            <a:r>
              <a:rPr lang="en-US"/>
              <a:t>Quarto </a:t>
            </a:r>
            <a:r>
              <a:rPr lang="en-US" err="1"/>
              <a:t>livello</a:t>
            </a:r>
            <a:endParaRPr lang="en-US"/>
          </a:p>
          <a:p>
            <a:pPr lvl="4"/>
            <a:r>
              <a:rPr lang="en-US" err="1"/>
              <a:t>Quinto</a:t>
            </a:r>
            <a:r>
              <a:rPr lang="en-US"/>
              <a:t> </a:t>
            </a:r>
            <a:r>
              <a:rPr lang="en-US" err="1"/>
              <a:t>livello</a:t>
            </a:r>
            <a:endParaRPr lang="en-US"/>
          </a:p>
        </p:txBody>
      </p:sp>
      <p:sp>
        <p:nvSpPr>
          <p:cNvPr id="4" name="Content Placeholder 3"/>
          <p:cNvSpPr>
            <a:spLocks noGrp="1"/>
          </p:cNvSpPr>
          <p:nvPr>
            <p:ph sz="half" idx="2"/>
          </p:nvPr>
        </p:nvSpPr>
        <p:spPr>
          <a:xfrm>
            <a:off x="6095999" y="2057399"/>
            <a:ext cx="5330825" cy="4108451"/>
          </a:xfrm>
        </p:spPr>
        <p:txBody>
          <a:bodyPr/>
          <a:lstStyle/>
          <a:p>
            <a:pPr lvl="0"/>
            <a:r>
              <a:rPr lang="en-US"/>
              <a:t>Fare </a:t>
            </a:r>
            <a:r>
              <a:rPr lang="en-US" err="1"/>
              <a:t>clic</a:t>
            </a:r>
            <a:r>
              <a:rPr lang="en-US"/>
              <a:t> per </a:t>
            </a:r>
            <a:r>
              <a:rPr lang="en-US" err="1"/>
              <a:t>modificare</a:t>
            </a:r>
            <a:r>
              <a:rPr lang="en-US"/>
              <a:t> </a:t>
            </a:r>
            <a:r>
              <a:rPr lang="en-US" err="1"/>
              <a:t>stili</a:t>
            </a:r>
            <a:r>
              <a:rPr lang="en-US"/>
              <a:t> del </a:t>
            </a:r>
            <a:r>
              <a:rPr lang="en-US" err="1"/>
              <a:t>testo</a:t>
            </a:r>
            <a:r>
              <a:rPr lang="en-US"/>
              <a:t> </a:t>
            </a:r>
            <a:r>
              <a:rPr lang="en-US" err="1"/>
              <a:t>dello</a:t>
            </a:r>
            <a:r>
              <a:rPr lang="en-US"/>
              <a:t> schema</a:t>
            </a:r>
          </a:p>
          <a:p>
            <a:pPr lvl="1"/>
            <a:r>
              <a:rPr lang="en-US"/>
              <a:t>Secondo </a:t>
            </a:r>
            <a:r>
              <a:rPr lang="en-US" err="1"/>
              <a:t>livello</a:t>
            </a:r>
            <a:endParaRPr lang="en-US"/>
          </a:p>
          <a:p>
            <a:pPr lvl="2"/>
            <a:r>
              <a:rPr lang="en-US" err="1"/>
              <a:t>Terzo</a:t>
            </a:r>
            <a:r>
              <a:rPr lang="en-US"/>
              <a:t> </a:t>
            </a:r>
            <a:r>
              <a:rPr lang="en-US" err="1"/>
              <a:t>livello</a:t>
            </a:r>
            <a:endParaRPr lang="en-US"/>
          </a:p>
          <a:p>
            <a:pPr lvl="3"/>
            <a:r>
              <a:rPr lang="en-US"/>
              <a:t>Quarto </a:t>
            </a:r>
            <a:r>
              <a:rPr lang="en-US" err="1"/>
              <a:t>livello</a:t>
            </a:r>
            <a:endParaRPr lang="en-US"/>
          </a:p>
          <a:p>
            <a:pPr lvl="4"/>
            <a:r>
              <a:rPr lang="en-US" err="1"/>
              <a:t>Quinto</a:t>
            </a:r>
            <a:r>
              <a:rPr lang="en-US"/>
              <a:t> </a:t>
            </a:r>
            <a:r>
              <a:rPr lang="en-US" err="1"/>
              <a:t>livello</a:t>
            </a:r>
            <a:endParaRPr lang="en-US"/>
          </a:p>
        </p:txBody>
      </p:sp>
      <p:sp>
        <p:nvSpPr>
          <p:cNvPr id="7" name="Slide Number Placeholder 6"/>
          <p:cNvSpPr>
            <a:spLocks noGrp="1"/>
          </p:cNvSpPr>
          <p:nvPr>
            <p:ph type="sldNum" sz="quarter" idx="12"/>
          </p:nvPr>
        </p:nvSpPr>
        <p:spPr/>
        <p:txBody>
          <a:bodyPr/>
          <a:lstStyle/>
          <a:p>
            <a:fld id="{1ED2235E-0982-3B42-A838-A74550CD4449}" type="slidenum">
              <a:rPr lang="en-US" smtClean="0"/>
              <a:pPr/>
              <a:t>‹N›</a:t>
            </a:fld>
            <a:endParaRPr lang="en-US"/>
          </a:p>
        </p:txBody>
      </p:sp>
      <p:sp>
        <p:nvSpPr>
          <p:cNvPr id="9" name="Text Placeholder 7"/>
          <p:cNvSpPr>
            <a:spLocks noGrp="1"/>
          </p:cNvSpPr>
          <p:nvPr>
            <p:ph type="body" sz="quarter" idx="13" hasCustomPrompt="1"/>
          </p:nvPr>
        </p:nvSpPr>
        <p:spPr>
          <a:xfrm>
            <a:off x="761999" y="1085366"/>
            <a:ext cx="8375651" cy="276999"/>
          </a:xfrm>
        </p:spPr>
        <p:txBody>
          <a:bodyPr rIns="0">
            <a:noAutofit/>
          </a:bodyPr>
          <a:lstStyle>
            <a:lvl1pPr>
              <a:defRPr sz="1800"/>
            </a:lvl1pPr>
          </a:lstStyle>
          <a:p>
            <a:pPr lvl="0"/>
            <a:r>
              <a:rPr lang="en-US"/>
              <a:t>Click to edit Master subtitle style if required</a:t>
            </a:r>
          </a:p>
        </p:txBody>
      </p:sp>
      <p:sp>
        <p:nvSpPr>
          <p:cNvPr id="10" name="Footer Placeholder 4"/>
          <p:cNvSpPr>
            <a:spLocks noGrp="1"/>
          </p:cNvSpPr>
          <p:nvPr>
            <p:ph type="ftr" sz="quarter" idx="11"/>
          </p:nvPr>
        </p:nvSpPr>
        <p:spPr>
          <a:xfrm>
            <a:off x="785495" y="6264005"/>
            <a:ext cx="8381999" cy="153888"/>
          </a:xfrm>
        </p:spPr>
        <p:txBody>
          <a:bodyPr/>
          <a:lstStyle>
            <a:lvl1pPr eaLnBrk="1">
              <a:lnSpc>
                <a:spcPct val="90000"/>
              </a:lnSpc>
              <a:defRPr/>
            </a:lvl1pPr>
          </a:lstStyle>
          <a:p>
            <a:endParaRPr lang="en-US"/>
          </a:p>
        </p:txBody>
      </p:sp>
    </p:spTree>
    <p:extLst>
      <p:ext uri="{BB962C8B-B14F-4D97-AF65-F5344CB8AC3E}">
        <p14:creationId xmlns:p14="http://schemas.microsoft.com/office/powerpoint/2010/main" val="1400360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762001" y="1723877"/>
            <a:ext cx="7616824" cy="1368425"/>
          </a:xfrm>
        </p:spPr>
        <p:txBody>
          <a:bodyPr anchor="t">
            <a:noAutofit/>
          </a:bodyPr>
          <a:lstStyle>
            <a:lvl1pPr algn="l">
              <a:defRPr sz="4800">
                <a:solidFill>
                  <a:schemeClr val="tx1"/>
                </a:solidFill>
              </a:defRPr>
            </a:lvl1pPr>
          </a:lstStyle>
          <a:p>
            <a:r>
              <a:rPr lang="it-IT"/>
              <a:t>Fare clic per modificare lo stile del titolo</a:t>
            </a:r>
            <a:endParaRPr lang="en-GB"/>
          </a:p>
        </p:txBody>
      </p:sp>
      <p:sp>
        <p:nvSpPr>
          <p:cNvPr id="3" name="Subtitle 2"/>
          <p:cNvSpPr>
            <a:spLocks noGrp="1"/>
          </p:cNvSpPr>
          <p:nvPr>
            <p:ph type="subTitle" idx="1"/>
          </p:nvPr>
        </p:nvSpPr>
        <p:spPr>
          <a:xfrm>
            <a:off x="2282825" y="3429007"/>
            <a:ext cx="6109388" cy="276999"/>
          </a:xfrm>
        </p:spPr>
        <p:txBody>
          <a:bodyPr anchor="t">
            <a:noAutofit/>
          </a:bodyPr>
          <a:lstStyle>
            <a:lvl1pPr marL="0" indent="0" algn="l">
              <a:lnSpc>
                <a:spcPct val="90000"/>
              </a:lnSpc>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Date Placeholder 3"/>
          <p:cNvSpPr>
            <a:spLocks noGrp="1"/>
          </p:cNvSpPr>
          <p:nvPr>
            <p:ph type="dt" sz="half" idx="10"/>
          </p:nvPr>
        </p:nvSpPr>
        <p:spPr>
          <a:xfrm>
            <a:off x="765519" y="3429007"/>
            <a:ext cx="1510613" cy="276999"/>
          </a:xfrm>
        </p:spPr>
        <p:txBody>
          <a:bodyPr anchor="t">
            <a:noAutofit/>
          </a:bodyPr>
          <a:lstStyle>
            <a:lvl1pPr>
              <a:lnSpc>
                <a:spcPct val="90000"/>
              </a:lnSpc>
              <a:defRPr sz="1800">
                <a:solidFill>
                  <a:schemeClr val="tx1"/>
                </a:solidFill>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8"/>
          <p:cNvSpPr/>
          <p:nvPr userDrawn="1"/>
        </p:nvSpPr>
        <p:spPr>
          <a:xfrm rot="16200000">
            <a:off x="1615349" y="-157777"/>
            <a:ext cx="691602" cy="23982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pic>
        <p:nvPicPr>
          <p:cNvPr id="1026" name="Picture 2" descr="\\psf\Home\Desktop\ENELLOGO1.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519702" y="5483226"/>
            <a:ext cx="1907123" cy="691036"/>
          </a:xfrm>
          <a:prstGeom prst="rect">
            <a:avLst/>
          </a:prstGeom>
          <a:noFill/>
        </p:spPr>
      </p:pic>
    </p:spTree>
    <p:extLst>
      <p:ext uri="{BB962C8B-B14F-4D97-AF65-F5344CB8AC3E}">
        <p14:creationId xmlns:p14="http://schemas.microsoft.com/office/powerpoint/2010/main" val="2593811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GB"/>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Date Placeholder 3"/>
          <p:cNvSpPr>
            <a:spLocks noGrp="1"/>
          </p:cNvSpPr>
          <p:nvPr>
            <p:ph type="dt" sz="half" idx="10"/>
          </p:nvPr>
        </p:nvSpPr>
        <p:spPr/>
        <p:txBody>
          <a:bodyPr/>
          <a:lstStyle>
            <a:lvl1pPr>
              <a:lnSpc>
                <a:spcPct val="90000"/>
              </a:lnSpc>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C6C6C6">
                  <a:lumMod val="75000"/>
                </a:srgb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lnSpc>
                <a:spcPct val="90000"/>
              </a:lnSpc>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C6C6C6">
                  <a:lumMod val="75000"/>
                </a:srgb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lvl1pPr>
              <a:lnSpc>
                <a:spcPct val="90000"/>
              </a:lnSpc>
              <a:defRPr/>
            </a:lvl1pPr>
          </a:lstStyle>
          <a:p>
            <a:pPr marL="0" marR="0" lvl="0" indent="0" algn="r" defTabSz="914400" rtl="0" eaLnBrk="1" fontAlgn="auto" latinLnBrk="0" hangingPunct="1">
              <a:lnSpc>
                <a:spcPct val="90000"/>
              </a:lnSpc>
              <a:spcBef>
                <a:spcPts val="0"/>
              </a:spcBef>
              <a:spcAft>
                <a:spcPts val="0"/>
              </a:spcAft>
              <a:buClrTx/>
              <a:buSzTx/>
              <a:buFontTx/>
              <a:buNone/>
              <a:tabLst/>
              <a:defRPr/>
            </a:pPr>
            <a:fld id="{1ED2235E-0982-3B42-A838-A74550CD4449}" type="slidenum">
              <a:rPr kumimoji="0" lang="en-GB" sz="1000" b="0" i="0" u="none" strike="noStrike" kern="1200" cap="none" spc="0" normalizeH="0" baseline="0" noProof="0" smtClean="0">
                <a:ln>
                  <a:noFill/>
                </a:ln>
                <a:solidFill>
                  <a:srgbClr val="C6C6C6">
                    <a:lumMod val="75000"/>
                  </a:srgbClr>
                </a:solidFill>
                <a:effectLst/>
                <a:uLnTx/>
                <a:uFillTx/>
                <a:latin typeface="Arial"/>
                <a:ea typeface="+mn-ea"/>
                <a:cs typeface="+mn-cs"/>
              </a:rPr>
              <a:pPr marL="0" marR="0" lvl="0" indent="0" algn="r" defTabSz="914400" rtl="0" eaLnBrk="1" fontAlgn="auto" latinLnBrk="0" hangingPunct="1">
                <a:lnSpc>
                  <a:spcPct val="90000"/>
                </a:lnSpc>
                <a:spcBef>
                  <a:spcPts val="0"/>
                </a:spcBef>
                <a:spcAft>
                  <a:spcPts val="0"/>
                </a:spcAft>
                <a:buClrTx/>
                <a:buSzTx/>
                <a:buFontTx/>
                <a:buNone/>
                <a:tabLst/>
                <a:defRPr/>
              </a:pPr>
              <a:t>‹N›</a:t>
            </a:fld>
            <a:endParaRPr kumimoji="0" lang="en-GB" sz="1000" b="0" i="0" u="none" strike="noStrike" kern="1200" cap="none" spc="0" normalizeH="0" baseline="0" noProof="0">
              <a:ln>
                <a:noFill/>
              </a:ln>
              <a:solidFill>
                <a:srgbClr val="C6C6C6">
                  <a:lumMod val="75000"/>
                </a:srgbClr>
              </a:solidFill>
              <a:effectLst/>
              <a:uLnTx/>
              <a:uFillTx/>
              <a:latin typeface="Arial"/>
              <a:ea typeface="+mn-ea"/>
              <a:cs typeface="+mn-cs"/>
            </a:endParaRPr>
          </a:p>
        </p:txBody>
      </p:sp>
      <p:sp>
        <p:nvSpPr>
          <p:cNvPr id="8" name="Text Placeholder 7"/>
          <p:cNvSpPr>
            <a:spLocks noGrp="1"/>
          </p:cNvSpPr>
          <p:nvPr>
            <p:ph type="body" sz="quarter" idx="13" hasCustomPrompt="1"/>
          </p:nvPr>
        </p:nvSpPr>
        <p:spPr>
          <a:xfrm>
            <a:off x="761999" y="1085366"/>
            <a:ext cx="8375651" cy="276999"/>
          </a:xfrm>
        </p:spPr>
        <p:txBody>
          <a:bodyPr rIns="0">
            <a:noAutofit/>
          </a:bodyPr>
          <a:lstStyle>
            <a:lvl1pPr>
              <a:defRPr sz="1800"/>
            </a:lvl1pPr>
          </a:lstStyle>
          <a:p>
            <a:pPr lvl="0"/>
            <a:r>
              <a:rPr lang="en-GB"/>
              <a:t>Click to edit Master subtitle style if required</a:t>
            </a:r>
            <a:endParaRPr lang="en-US"/>
          </a:p>
        </p:txBody>
      </p:sp>
    </p:spTree>
    <p:extLst>
      <p:ext uri="{BB962C8B-B14F-4D97-AF65-F5344CB8AC3E}">
        <p14:creationId xmlns:p14="http://schemas.microsoft.com/office/powerpoint/2010/main" val="3227059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9" name="Date Placeholder 1"/>
          <p:cNvSpPr>
            <a:spLocks noGrp="1"/>
          </p:cNvSpPr>
          <p:nvPr>
            <p:ph type="dt" sz="half" idx="10"/>
          </p:nvPr>
        </p:nvSpPr>
        <p:spPr>
          <a:xfrm>
            <a:off x="772211" y="6264005"/>
            <a:ext cx="1510613" cy="153888"/>
          </a:xfrm>
        </p:spPr>
        <p:txBody>
          <a:bodyPr/>
          <a:lstStyle>
            <a:lvl1pPr>
              <a:defRPr>
                <a:solidFill>
                  <a:schemeClr val="tx2">
                    <a:lumMod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C6C6C6">
                  <a:lumMod val="75000"/>
                </a:srgbClr>
              </a:solidFill>
              <a:effectLst/>
              <a:uLnTx/>
              <a:uFillTx/>
              <a:latin typeface="Arial"/>
              <a:ea typeface="+mn-ea"/>
              <a:cs typeface="+mn-cs"/>
            </a:endParaRPr>
          </a:p>
        </p:txBody>
      </p:sp>
      <p:sp>
        <p:nvSpPr>
          <p:cNvPr id="12" name="Footer Placeholder 2"/>
          <p:cNvSpPr>
            <a:spLocks noGrp="1"/>
          </p:cNvSpPr>
          <p:nvPr>
            <p:ph type="ftr" sz="quarter" idx="11"/>
          </p:nvPr>
        </p:nvSpPr>
        <p:spPr>
          <a:xfrm>
            <a:off x="2282825" y="6264005"/>
            <a:ext cx="8381999" cy="153888"/>
          </a:xfrm>
        </p:spPr>
        <p:txBody>
          <a:bodyPr/>
          <a:lstStyle>
            <a:lvl1pPr>
              <a:defRPr>
                <a:solidFill>
                  <a:schemeClr val="tx2">
                    <a:lumMod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C6C6C6">
                  <a:lumMod val="75000"/>
                </a:srgbClr>
              </a:solidFill>
              <a:effectLst/>
              <a:uLnTx/>
              <a:uFillTx/>
              <a:latin typeface="Arial"/>
              <a:ea typeface="+mn-ea"/>
              <a:cs typeface="+mn-cs"/>
            </a:endParaRPr>
          </a:p>
        </p:txBody>
      </p:sp>
      <p:sp>
        <p:nvSpPr>
          <p:cNvPr id="13" name="Slide Number Placeholder 3"/>
          <p:cNvSpPr>
            <a:spLocks noGrp="1"/>
          </p:cNvSpPr>
          <p:nvPr>
            <p:ph type="sldNum" sz="quarter" idx="12"/>
          </p:nvPr>
        </p:nvSpPr>
        <p:spPr>
          <a:xfrm>
            <a:off x="10664825" y="6264005"/>
            <a:ext cx="762000" cy="153888"/>
          </a:xfrm>
        </p:spPr>
        <p:txBody>
          <a:bodyPr/>
          <a:lstStyle>
            <a:lvl1pPr>
              <a:defRPr>
                <a:solidFill>
                  <a:schemeClr val="tx2">
                    <a:lumMod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D2235E-0982-3B42-A838-A74550CD4449}" type="slidenum">
              <a:rPr kumimoji="0" lang="en-GB" sz="1000" b="0" i="0" u="none" strike="noStrike" kern="1200" cap="none" spc="0" normalizeH="0" baseline="0" noProof="0" smtClean="0">
                <a:ln>
                  <a:noFill/>
                </a:ln>
                <a:solidFill>
                  <a:srgbClr val="C6C6C6">
                    <a:lumMod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000" b="0" i="0" u="none" strike="noStrike" kern="1200" cap="none" spc="0" normalizeH="0" baseline="0" noProof="0">
              <a:ln>
                <a:noFill/>
              </a:ln>
              <a:solidFill>
                <a:srgbClr val="C6C6C6">
                  <a:lumMod val="75000"/>
                </a:srgbClr>
              </a:solidFill>
              <a:effectLst/>
              <a:uLnTx/>
              <a:uFillTx/>
              <a:latin typeface="Arial"/>
              <a:ea typeface="+mn-ea"/>
              <a:cs typeface="+mn-cs"/>
            </a:endParaRPr>
          </a:p>
        </p:txBody>
      </p:sp>
      <p:sp>
        <p:nvSpPr>
          <p:cNvPr id="10" name="Title 9"/>
          <p:cNvSpPr>
            <a:spLocks noGrp="1"/>
          </p:cNvSpPr>
          <p:nvPr>
            <p:ph type="title" hasCustomPrompt="1"/>
          </p:nvPr>
        </p:nvSpPr>
        <p:spPr>
          <a:xfrm>
            <a:off x="1534496" y="1363678"/>
            <a:ext cx="6076985" cy="2054225"/>
          </a:xfrm>
        </p:spPr>
        <p:txBody>
          <a:bodyPr anchor="b">
            <a:noAutofit/>
          </a:bodyPr>
          <a:lstStyle>
            <a:lvl1pPr>
              <a:defRPr sz="4800">
                <a:solidFill>
                  <a:schemeClr val="tx1"/>
                </a:solidFill>
              </a:defRPr>
            </a:lvl1pPr>
          </a:lstStyle>
          <a:p>
            <a:r>
              <a:rPr lang="en-GB"/>
              <a:t>Click to edit </a:t>
            </a:r>
            <a:br>
              <a:rPr lang="en-GB"/>
            </a:br>
            <a:r>
              <a:rPr lang="en-GB"/>
              <a:t>Master title style</a:t>
            </a:r>
          </a:p>
        </p:txBody>
      </p:sp>
      <p:sp>
        <p:nvSpPr>
          <p:cNvPr id="29" name="Rectangle 28"/>
          <p:cNvSpPr/>
          <p:nvPr userDrawn="1"/>
        </p:nvSpPr>
        <p:spPr>
          <a:xfrm rot="16200000">
            <a:off x="2879087" y="2344098"/>
            <a:ext cx="1098240" cy="3808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8" name="Picture 2" descr="\\psf\Home\Desktop\ENELLOGO1.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100484" y="690090"/>
            <a:ext cx="1326339" cy="480592"/>
          </a:xfrm>
          <a:prstGeom prst="rect">
            <a:avLst/>
          </a:prstGeom>
          <a:noFill/>
        </p:spPr>
      </p:pic>
    </p:spTree>
    <p:extLst>
      <p:ext uri="{BB962C8B-B14F-4D97-AF65-F5344CB8AC3E}">
        <p14:creationId xmlns:p14="http://schemas.microsoft.com/office/powerpoint/2010/main" val="702463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p>
            <a:fld id="{C3E2DE4D-733C-4D14-B91A-63ACF04A5E65}" type="datetimeFigureOut">
              <a:rPr lang="it-IT" smtClean="0"/>
              <a:t>13/07/2023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AE1AD1C-A81A-4DE2-80A6-B2B2E24B6B61}" type="slidenum">
              <a:rPr lang="it-IT" smtClean="0"/>
              <a:t>‹N›</a:t>
            </a:fld>
            <a:endParaRPr lang="it-IT"/>
          </a:p>
        </p:txBody>
      </p:sp>
    </p:spTree>
    <p:extLst>
      <p:ext uri="{BB962C8B-B14F-4D97-AF65-F5344CB8AC3E}">
        <p14:creationId xmlns:p14="http://schemas.microsoft.com/office/powerpoint/2010/main" val="34228001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GB"/>
          </a:p>
        </p:txBody>
      </p:sp>
      <p:sp>
        <p:nvSpPr>
          <p:cNvPr id="3" name="Content Placeholder 2"/>
          <p:cNvSpPr>
            <a:spLocks noGrp="1"/>
          </p:cNvSpPr>
          <p:nvPr>
            <p:ph sz="half" idx="1"/>
          </p:nvPr>
        </p:nvSpPr>
        <p:spPr>
          <a:xfrm>
            <a:off x="761999" y="2057399"/>
            <a:ext cx="5334001" cy="4108451"/>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Content Placeholder 3"/>
          <p:cNvSpPr>
            <a:spLocks noGrp="1"/>
          </p:cNvSpPr>
          <p:nvPr>
            <p:ph sz="half" idx="2"/>
          </p:nvPr>
        </p:nvSpPr>
        <p:spPr>
          <a:xfrm>
            <a:off x="6095999" y="2057399"/>
            <a:ext cx="5330825" cy="4108451"/>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C6C6C6">
                  <a:lumMod val="75000"/>
                </a:srgbClr>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C6C6C6">
                  <a:lumMod val="75000"/>
                </a:srgbClr>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2235E-0982-3B42-A838-A74550CD4449}" type="slidenum">
              <a:rPr kumimoji="0" lang="en-GB" sz="1000" b="0" i="0" u="none" strike="noStrike" kern="1200" cap="none" spc="0" normalizeH="0" baseline="0" noProof="0" smtClean="0">
                <a:ln>
                  <a:noFill/>
                </a:ln>
                <a:solidFill>
                  <a:srgbClr val="C6C6C6">
                    <a:lumMod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000" b="0" i="0" u="none" strike="noStrike" kern="1200" cap="none" spc="0" normalizeH="0" baseline="0" noProof="0">
              <a:ln>
                <a:noFill/>
              </a:ln>
              <a:solidFill>
                <a:srgbClr val="C6C6C6">
                  <a:lumMod val="75000"/>
                </a:srgbClr>
              </a:solidFill>
              <a:effectLst/>
              <a:uLnTx/>
              <a:uFillTx/>
              <a:latin typeface="Arial"/>
              <a:ea typeface="+mn-ea"/>
              <a:cs typeface="+mn-cs"/>
            </a:endParaRPr>
          </a:p>
        </p:txBody>
      </p:sp>
      <p:sp>
        <p:nvSpPr>
          <p:cNvPr id="9" name="Text Placeholder 7"/>
          <p:cNvSpPr>
            <a:spLocks noGrp="1"/>
          </p:cNvSpPr>
          <p:nvPr>
            <p:ph type="body" sz="quarter" idx="13" hasCustomPrompt="1"/>
          </p:nvPr>
        </p:nvSpPr>
        <p:spPr>
          <a:xfrm>
            <a:off x="761999" y="1085366"/>
            <a:ext cx="8375651" cy="276999"/>
          </a:xfrm>
        </p:spPr>
        <p:txBody>
          <a:bodyPr rIns="0">
            <a:noAutofit/>
          </a:bodyPr>
          <a:lstStyle>
            <a:lvl1pPr>
              <a:defRPr sz="1800"/>
            </a:lvl1pPr>
          </a:lstStyle>
          <a:p>
            <a:pPr lvl="0"/>
            <a:r>
              <a:rPr lang="en-GB"/>
              <a:t>Click to edit Master subtitle style if required</a:t>
            </a:r>
            <a:endParaRPr lang="en-US"/>
          </a:p>
        </p:txBody>
      </p:sp>
    </p:spTree>
    <p:extLst>
      <p:ext uri="{BB962C8B-B14F-4D97-AF65-F5344CB8AC3E}">
        <p14:creationId xmlns:p14="http://schemas.microsoft.com/office/powerpoint/2010/main" val="3515329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GB"/>
          </a:p>
        </p:txBody>
      </p:sp>
      <p:sp>
        <p:nvSpPr>
          <p:cNvPr id="3" name="Content Placeholder 2"/>
          <p:cNvSpPr>
            <a:spLocks noGrp="1"/>
          </p:cNvSpPr>
          <p:nvPr>
            <p:ph sz="half" idx="1"/>
          </p:nvPr>
        </p:nvSpPr>
        <p:spPr>
          <a:xfrm>
            <a:off x="762000" y="2057399"/>
            <a:ext cx="3554412" cy="4108451"/>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Content Placeholder 3"/>
          <p:cNvSpPr>
            <a:spLocks noGrp="1"/>
          </p:cNvSpPr>
          <p:nvPr>
            <p:ph sz="half" idx="2"/>
          </p:nvPr>
        </p:nvSpPr>
        <p:spPr>
          <a:xfrm>
            <a:off x="4316413" y="2057399"/>
            <a:ext cx="3554411" cy="4108451"/>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C6C6C6">
                  <a:lumMod val="75000"/>
                </a:srgbClr>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C6C6C6">
                  <a:lumMod val="75000"/>
                </a:srgbClr>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2235E-0982-3B42-A838-A74550CD4449}" type="slidenum">
              <a:rPr kumimoji="0" lang="en-GB" sz="1000" b="0" i="0" u="none" strike="noStrike" kern="1200" cap="none" spc="0" normalizeH="0" baseline="0" noProof="0" smtClean="0">
                <a:ln>
                  <a:noFill/>
                </a:ln>
                <a:solidFill>
                  <a:srgbClr val="C6C6C6">
                    <a:lumMod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000" b="0" i="0" u="none" strike="noStrike" kern="1200" cap="none" spc="0" normalizeH="0" baseline="0" noProof="0">
              <a:ln>
                <a:noFill/>
              </a:ln>
              <a:solidFill>
                <a:srgbClr val="C6C6C6">
                  <a:lumMod val="75000"/>
                </a:srgbClr>
              </a:solidFill>
              <a:effectLst/>
              <a:uLnTx/>
              <a:uFillTx/>
              <a:latin typeface="Arial"/>
              <a:ea typeface="+mn-ea"/>
              <a:cs typeface="+mn-cs"/>
            </a:endParaRPr>
          </a:p>
        </p:txBody>
      </p:sp>
      <p:sp>
        <p:nvSpPr>
          <p:cNvPr id="12" name="Content Placeholder 3"/>
          <p:cNvSpPr>
            <a:spLocks noGrp="1"/>
          </p:cNvSpPr>
          <p:nvPr>
            <p:ph sz="half" idx="13"/>
          </p:nvPr>
        </p:nvSpPr>
        <p:spPr>
          <a:xfrm>
            <a:off x="7870824" y="2057400"/>
            <a:ext cx="3554411" cy="4108451"/>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10" name="Text Placeholder 7"/>
          <p:cNvSpPr>
            <a:spLocks noGrp="1"/>
          </p:cNvSpPr>
          <p:nvPr>
            <p:ph type="body" sz="quarter" idx="14" hasCustomPrompt="1"/>
          </p:nvPr>
        </p:nvSpPr>
        <p:spPr>
          <a:xfrm>
            <a:off x="761999" y="1085366"/>
            <a:ext cx="8375651" cy="276999"/>
          </a:xfrm>
        </p:spPr>
        <p:txBody>
          <a:bodyPr rIns="0">
            <a:noAutofit/>
          </a:bodyPr>
          <a:lstStyle>
            <a:lvl1pPr>
              <a:defRPr sz="1800"/>
            </a:lvl1pPr>
          </a:lstStyle>
          <a:p>
            <a:pPr lvl="0"/>
            <a:r>
              <a:rPr lang="en-GB"/>
              <a:t>Click to edit Master subtitle style if required</a:t>
            </a:r>
            <a:endParaRPr lang="en-US"/>
          </a:p>
        </p:txBody>
      </p:sp>
    </p:spTree>
    <p:extLst>
      <p:ext uri="{BB962C8B-B14F-4D97-AF65-F5344CB8AC3E}">
        <p14:creationId xmlns:p14="http://schemas.microsoft.com/office/powerpoint/2010/main" val="1939199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GB"/>
          </a:p>
        </p:txBody>
      </p:sp>
      <p:sp>
        <p:nvSpPr>
          <p:cNvPr id="3" name="Content Placeholder 2"/>
          <p:cNvSpPr>
            <a:spLocks noGrp="1"/>
          </p:cNvSpPr>
          <p:nvPr>
            <p:ph idx="1"/>
          </p:nvPr>
        </p:nvSpPr>
        <p:spPr/>
        <p:txBody>
          <a:bodyPr/>
          <a:lstStyle>
            <a:lvl1pPr>
              <a:spcBef>
                <a:spcPts val="1200"/>
              </a:spcBef>
              <a:spcAft>
                <a:spcPts val="1200"/>
              </a:spcAft>
              <a:defRPr sz="3800"/>
            </a:lvl1pPr>
            <a:lvl2pPr>
              <a:defRPr i="1"/>
            </a:lvl2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C6C6C6">
                  <a:lumMod val="75000"/>
                </a:srgb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C6C6C6">
                  <a:lumMod val="75000"/>
                </a:srgb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2235E-0982-3B42-A838-A74550CD4449}" type="slidenum">
              <a:rPr kumimoji="0" lang="en-GB" sz="1000" b="0" i="0" u="none" strike="noStrike" kern="1200" cap="none" spc="0" normalizeH="0" baseline="0" noProof="0" smtClean="0">
                <a:ln>
                  <a:noFill/>
                </a:ln>
                <a:solidFill>
                  <a:srgbClr val="C6C6C6">
                    <a:lumMod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000" b="0" i="0" u="none" strike="noStrike" kern="1200" cap="none" spc="0" normalizeH="0" baseline="0" noProof="0">
              <a:ln>
                <a:noFill/>
              </a:ln>
              <a:solidFill>
                <a:srgbClr val="C6C6C6">
                  <a:lumMod val="75000"/>
                </a:srgbClr>
              </a:solidFill>
              <a:effectLst/>
              <a:uLnTx/>
              <a:uFillTx/>
              <a:latin typeface="Arial"/>
              <a:ea typeface="+mn-ea"/>
              <a:cs typeface="+mn-cs"/>
            </a:endParaRPr>
          </a:p>
        </p:txBody>
      </p:sp>
      <p:sp>
        <p:nvSpPr>
          <p:cNvPr id="8" name="Text Placeholder 7"/>
          <p:cNvSpPr>
            <a:spLocks noGrp="1"/>
          </p:cNvSpPr>
          <p:nvPr>
            <p:ph type="body" sz="quarter" idx="13" hasCustomPrompt="1"/>
          </p:nvPr>
        </p:nvSpPr>
        <p:spPr>
          <a:xfrm>
            <a:off x="761999" y="1085366"/>
            <a:ext cx="8375651" cy="276999"/>
          </a:xfrm>
        </p:spPr>
        <p:txBody>
          <a:bodyPr rIns="0">
            <a:noAutofit/>
          </a:bodyPr>
          <a:lstStyle>
            <a:lvl1pPr>
              <a:defRPr sz="1800"/>
            </a:lvl1pPr>
          </a:lstStyle>
          <a:p>
            <a:pPr lvl="0"/>
            <a:r>
              <a:rPr lang="en-GB"/>
              <a:t>Click to edit Master subtitle style if required</a:t>
            </a:r>
            <a:endParaRPr lang="en-US"/>
          </a:p>
        </p:txBody>
      </p:sp>
    </p:spTree>
    <p:extLst>
      <p:ext uri="{BB962C8B-B14F-4D97-AF65-F5344CB8AC3E}">
        <p14:creationId xmlns:p14="http://schemas.microsoft.com/office/powerpoint/2010/main" val="4046409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ey Message Onl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D2235E-0982-3B42-A838-A74550CD4449}" type="slidenum">
              <a:rPr kumimoji="0" lang="en-GB"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6"/>
          <p:cNvSpPr/>
          <p:nvPr userDrawn="1"/>
        </p:nvSpPr>
        <p:spPr>
          <a:xfrm rot="5400000">
            <a:off x="1845391" y="-394416"/>
            <a:ext cx="878042" cy="3044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655FA"/>
              </a:solidFill>
              <a:effectLst/>
              <a:uLnTx/>
              <a:uFillTx/>
              <a:latin typeface="Arial"/>
              <a:ea typeface="+mn-ea"/>
              <a:cs typeface="+mn-cs"/>
            </a:endParaRPr>
          </a:p>
        </p:txBody>
      </p:sp>
      <p:sp>
        <p:nvSpPr>
          <p:cNvPr id="3" name="Text Placeholder 2"/>
          <p:cNvSpPr>
            <a:spLocks noGrp="1"/>
          </p:cNvSpPr>
          <p:nvPr>
            <p:ph type="body" sz="quarter" idx="13"/>
          </p:nvPr>
        </p:nvSpPr>
        <p:spPr>
          <a:xfrm>
            <a:off x="772211" y="1905918"/>
            <a:ext cx="7606614" cy="3577306"/>
          </a:xfrm>
        </p:spPr>
        <p:txBody>
          <a:bodyPr/>
          <a:lstStyle>
            <a:lvl1pPr>
              <a:defRPr sz="4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extLst>
      <p:ext uri="{BB962C8B-B14F-4D97-AF65-F5344CB8AC3E}">
        <p14:creationId xmlns:p14="http://schemas.microsoft.com/office/powerpoint/2010/main" val="3178036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C6C6C6">
                  <a:lumMod val="75000"/>
                </a:srgbClr>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C6C6C6">
                  <a:lumMod val="75000"/>
                </a:srgb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2235E-0982-3B42-A838-A74550CD4449}" type="slidenum">
              <a:rPr kumimoji="0" lang="en-GB" sz="1000" b="0" i="0" u="none" strike="noStrike" kern="1200" cap="none" spc="0" normalizeH="0" baseline="0" noProof="0" smtClean="0">
                <a:ln>
                  <a:noFill/>
                </a:ln>
                <a:solidFill>
                  <a:srgbClr val="C6C6C6">
                    <a:lumMod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000" b="0" i="0" u="none" strike="noStrike" kern="1200" cap="none" spc="0" normalizeH="0" baseline="0" noProof="0">
              <a:ln>
                <a:noFill/>
              </a:ln>
              <a:solidFill>
                <a:srgbClr val="C6C6C6">
                  <a:lumMod val="75000"/>
                </a:srgbClr>
              </a:solidFill>
              <a:effectLst/>
              <a:uLnTx/>
              <a:uFillTx/>
              <a:latin typeface="Arial"/>
              <a:ea typeface="+mn-ea"/>
              <a:cs typeface="+mn-cs"/>
            </a:endParaRPr>
          </a:p>
        </p:txBody>
      </p:sp>
      <p:sp>
        <p:nvSpPr>
          <p:cNvPr id="7" name="Text Placeholder 7"/>
          <p:cNvSpPr>
            <a:spLocks noGrp="1"/>
          </p:cNvSpPr>
          <p:nvPr>
            <p:ph type="body" sz="quarter" idx="13" hasCustomPrompt="1"/>
          </p:nvPr>
        </p:nvSpPr>
        <p:spPr>
          <a:xfrm>
            <a:off x="761999" y="1085366"/>
            <a:ext cx="8375651" cy="276999"/>
          </a:xfrm>
        </p:spPr>
        <p:txBody>
          <a:bodyPr rIns="0">
            <a:noAutofit/>
          </a:bodyPr>
          <a:lstStyle>
            <a:lvl1pPr>
              <a:defRPr sz="1800"/>
            </a:lvl1pPr>
          </a:lstStyle>
          <a:p>
            <a:pPr lvl="0"/>
            <a:r>
              <a:rPr lang="en-GB"/>
              <a:t>Click to edit Master subtitle style if required</a:t>
            </a:r>
            <a:endParaRPr lang="en-US"/>
          </a:p>
        </p:txBody>
      </p:sp>
      <p:pic>
        <p:nvPicPr>
          <p:cNvPr id="8" name="Picture 5">
            <a:extLst>
              <a:ext uri="{FF2B5EF4-FFF2-40B4-BE49-F238E27FC236}">
                <a16:creationId xmlns:a16="http://schemas.microsoft.com/office/drawing/2014/main" id="{85100229-3741-4059-B411-025D4275CD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8871" y="6180263"/>
            <a:ext cx="1800000" cy="493548"/>
          </a:xfrm>
          <a:prstGeom prst="rect">
            <a:avLst/>
          </a:prstGeom>
        </p:spPr>
      </p:pic>
    </p:spTree>
    <p:extLst>
      <p:ext uri="{BB962C8B-B14F-4D97-AF65-F5344CB8AC3E}">
        <p14:creationId xmlns:p14="http://schemas.microsoft.com/office/powerpoint/2010/main" val="3681338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C6C6C6">
                  <a:lumMod val="75000"/>
                </a:srgbClr>
              </a:solidFill>
              <a:effectLst/>
              <a:uLnTx/>
              <a:uFillTx/>
              <a:latin typeface="Arial"/>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C6C6C6">
                  <a:lumMod val="75000"/>
                </a:srgbClr>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2235E-0982-3B42-A838-A74550CD4449}" type="slidenum">
              <a:rPr kumimoji="0" lang="en-GB" sz="1000" b="0" i="0" u="none" strike="noStrike" kern="1200" cap="none" spc="0" normalizeH="0" baseline="0" noProof="0" smtClean="0">
                <a:ln>
                  <a:noFill/>
                </a:ln>
                <a:solidFill>
                  <a:srgbClr val="C6C6C6">
                    <a:lumMod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000" b="0" i="0" u="none" strike="noStrike" kern="1200" cap="none" spc="0" normalizeH="0" baseline="0" noProof="0">
              <a:ln>
                <a:noFill/>
              </a:ln>
              <a:solidFill>
                <a:srgbClr val="C6C6C6">
                  <a:lumMod val="75000"/>
                </a:srgbClr>
              </a:solidFill>
              <a:effectLst/>
              <a:uLnTx/>
              <a:uFillTx/>
              <a:latin typeface="Arial"/>
              <a:ea typeface="+mn-ea"/>
              <a:cs typeface="+mn-cs"/>
            </a:endParaRPr>
          </a:p>
        </p:txBody>
      </p:sp>
    </p:spTree>
    <p:extLst>
      <p:ext uri="{BB962C8B-B14F-4D97-AF65-F5344CB8AC3E}">
        <p14:creationId xmlns:p14="http://schemas.microsoft.com/office/powerpoint/2010/main" val="31563991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4"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6530072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Slide Title">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E51D3E93-B4CC-E145-A5EF-359F29F29D06}"/>
              </a:ext>
              <a:ext uri="{C183D7F6-B498-43B3-948B-1728B52AA6E4}">
                <adec:decorative xmlns:adec="http://schemas.microsoft.com/office/drawing/2017/decorative" val="1"/>
              </a:ext>
            </a:extLst>
          </p:cNvPr>
          <p:cNvSpPr/>
          <p:nvPr userDrawn="1"/>
        </p:nvSpPr>
        <p:spPr>
          <a:xfrm rot="16200000">
            <a:off x="1397001" y="60570"/>
            <a:ext cx="508001" cy="1778000"/>
          </a:xfrm>
          <a:prstGeom prst="rect">
            <a:avLst/>
          </a:prstGeom>
          <a:solidFill>
            <a:schemeClr val="tx2"/>
          </a:solidFill>
          <a:ln w="12700">
            <a:miter lim="400000"/>
          </a:ln>
        </p:spPr>
        <p:txBody>
          <a:bodyPr lIns="18000" tIns="18000" rIns="18000" bIns="18000" anchor="ctr"/>
          <a:lstStyle/>
          <a:p>
            <a:endParaRPr sz="900"/>
          </a:p>
        </p:txBody>
      </p:sp>
      <p:sp>
        <p:nvSpPr>
          <p:cNvPr id="2" name="Title 1"/>
          <p:cNvSpPr>
            <a:spLocks noGrp="1"/>
          </p:cNvSpPr>
          <p:nvPr>
            <p:ph type="ctrTitle" hasCustomPrompt="1"/>
          </p:nvPr>
        </p:nvSpPr>
        <p:spPr>
          <a:xfrm>
            <a:off x="762001" y="1723877"/>
            <a:ext cx="7616824" cy="1368425"/>
          </a:xfrm>
        </p:spPr>
        <p:txBody>
          <a:bodyPr anchor="t">
            <a:noAutofit/>
          </a:bodyPr>
          <a:lstStyle>
            <a:lvl1pPr algn="l">
              <a:defRPr sz="4800">
                <a:solidFill>
                  <a:schemeClr val="tx1"/>
                </a:solidFill>
              </a:defRPr>
            </a:lvl1pPr>
          </a:lstStyle>
          <a:p>
            <a:r>
              <a:rPr lang="en-GB"/>
              <a:t>Click to edit Master Title</a:t>
            </a:r>
          </a:p>
        </p:txBody>
      </p:sp>
      <p:sp>
        <p:nvSpPr>
          <p:cNvPr id="3" name="Subtitle 2"/>
          <p:cNvSpPr>
            <a:spLocks noGrp="1"/>
          </p:cNvSpPr>
          <p:nvPr>
            <p:ph type="subTitle" idx="1" hasCustomPrompt="1"/>
          </p:nvPr>
        </p:nvSpPr>
        <p:spPr>
          <a:xfrm>
            <a:off x="2282825" y="3429007"/>
            <a:ext cx="6109388" cy="276999"/>
          </a:xfrm>
        </p:spPr>
        <p:txBody>
          <a:bodyPr anchor="t">
            <a:noAutofit/>
          </a:bodyPr>
          <a:lstStyle>
            <a:lvl1pPr marL="0" indent="0" algn="l">
              <a:lnSpc>
                <a:spcPct val="90000"/>
              </a:lnSpc>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a:t>Click to edit Master subtitle style if required</a:t>
            </a:r>
            <a:endParaRPr lang="en-US"/>
          </a:p>
        </p:txBody>
      </p:sp>
      <p:sp>
        <p:nvSpPr>
          <p:cNvPr id="4" name="Date Placeholder 3"/>
          <p:cNvSpPr>
            <a:spLocks noGrp="1"/>
          </p:cNvSpPr>
          <p:nvPr>
            <p:ph type="dt" sz="half" idx="10"/>
          </p:nvPr>
        </p:nvSpPr>
        <p:spPr>
          <a:xfrm>
            <a:off x="765519" y="3429007"/>
            <a:ext cx="1510613" cy="276999"/>
          </a:xfrm>
          <a:prstGeom prst="rect">
            <a:avLst/>
          </a:prstGeom>
        </p:spPr>
        <p:txBody>
          <a:bodyPr anchor="t">
            <a:noAutofit/>
          </a:bodyPr>
          <a:lstStyle>
            <a:lvl1pPr>
              <a:lnSpc>
                <a:spcPct val="90000"/>
              </a:lnSpc>
              <a:defRPr sz="1800">
                <a:solidFill>
                  <a:schemeClr val="tx1"/>
                </a:solidFill>
              </a:defRPr>
            </a:lvl1pPr>
          </a:lstStyle>
          <a:p>
            <a:endParaRPr lang="en-GB"/>
          </a:p>
        </p:txBody>
      </p:sp>
      <p:pic>
        <p:nvPicPr>
          <p:cNvPr id="9" name="Picture 8" descr="Logo&#10;&#10;Description automatically generated">
            <a:extLst>
              <a:ext uri="{FF2B5EF4-FFF2-40B4-BE49-F238E27FC236}">
                <a16:creationId xmlns:a16="http://schemas.microsoft.com/office/drawing/2014/main" id="{D0A1C0BA-DFA0-9F40-90C7-91F60C396CC9}"/>
              </a:ext>
            </a:extLst>
          </p:cNvPr>
          <p:cNvPicPr>
            <a:picLocks noChangeAspect="1"/>
          </p:cNvPicPr>
          <p:nvPr userDrawn="1"/>
        </p:nvPicPr>
        <p:blipFill>
          <a:blip r:embed="rId2"/>
          <a:stretch>
            <a:fillRect/>
          </a:stretch>
        </p:blipFill>
        <p:spPr>
          <a:xfrm>
            <a:off x="10430127" y="5811549"/>
            <a:ext cx="1005840" cy="506462"/>
          </a:xfrm>
          <a:prstGeom prst="rect">
            <a:avLst/>
          </a:prstGeom>
        </p:spPr>
      </p:pic>
    </p:spTree>
    <p:extLst>
      <p:ext uri="{BB962C8B-B14F-4D97-AF65-F5344CB8AC3E}">
        <p14:creationId xmlns:p14="http://schemas.microsoft.com/office/powerpoint/2010/main" val="2438286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Slide Title + Image">
    <p:spTree>
      <p:nvGrpSpPr>
        <p:cNvPr id="1" name=""/>
        <p:cNvGrpSpPr/>
        <p:nvPr/>
      </p:nvGrpSpPr>
      <p:grpSpPr>
        <a:xfrm>
          <a:off x="0" y="0"/>
          <a:ext cx="0" cy="0"/>
          <a:chOff x="0" y="0"/>
          <a:chExt cx="0" cy="0"/>
        </a:xfrm>
      </p:grpSpPr>
      <p:pic>
        <p:nvPicPr>
          <p:cNvPr id="8" name="Picture 4" descr="A picture showing a valley with wind turbines.">
            <a:extLst>
              <a:ext uri="{FF2B5EF4-FFF2-40B4-BE49-F238E27FC236}">
                <a16:creationId xmlns:a16="http://schemas.microsoft.com/office/drawing/2014/main" id="{5A4BE3B2-286A-47F5-9140-590F6C73D5B4}"/>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0" y="-233680"/>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a:extLst>
              <a:ext uri="{FF2B5EF4-FFF2-40B4-BE49-F238E27FC236}">
                <a16:creationId xmlns:a16="http://schemas.microsoft.com/office/drawing/2014/main" id="{E51D3E93-B4CC-E145-A5EF-359F29F29D06}"/>
              </a:ext>
              <a:ext uri="{C183D7F6-B498-43B3-948B-1728B52AA6E4}">
                <adec:decorative xmlns:adec="http://schemas.microsoft.com/office/drawing/2017/decorative" val="1"/>
              </a:ext>
            </a:extLst>
          </p:cNvPr>
          <p:cNvSpPr/>
          <p:nvPr userDrawn="1"/>
        </p:nvSpPr>
        <p:spPr>
          <a:xfrm rot="16200000">
            <a:off x="1397001" y="60570"/>
            <a:ext cx="508001" cy="1778000"/>
          </a:xfrm>
          <a:prstGeom prst="rect">
            <a:avLst/>
          </a:prstGeom>
          <a:solidFill>
            <a:schemeClr val="bg1"/>
          </a:solidFill>
          <a:ln w="12700">
            <a:miter lim="400000"/>
          </a:ln>
        </p:spPr>
        <p:txBody>
          <a:bodyPr lIns="18000" tIns="18000" rIns="18000" bIns="18000" anchor="ctr"/>
          <a:lstStyle/>
          <a:p>
            <a:endParaRPr sz="900"/>
          </a:p>
        </p:txBody>
      </p:sp>
      <p:sp>
        <p:nvSpPr>
          <p:cNvPr id="2" name="Title 1"/>
          <p:cNvSpPr>
            <a:spLocks noGrp="1"/>
          </p:cNvSpPr>
          <p:nvPr>
            <p:ph type="ctrTitle" hasCustomPrompt="1"/>
          </p:nvPr>
        </p:nvSpPr>
        <p:spPr>
          <a:xfrm>
            <a:off x="762001" y="1723877"/>
            <a:ext cx="7616824" cy="1368425"/>
          </a:xfrm>
        </p:spPr>
        <p:txBody>
          <a:bodyPr anchor="t">
            <a:noAutofit/>
          </a:bodyPr>
          <a:lstStyle>
            <a:lvl1pPr algn="l">
              <a:defRPr sz="4800">
                <a:solidFill>
                  <a:schemeClr val="bg1"/>
                </a:solidFill>
              </a:defRPr>
            </a:lvl1pPr>
          </a:lstStyle>
          <a:p>
            <a:r>
              <a:rPr lang="en-GB"/>
              <a:t>Click to edit Master Title</a:t>
            </a:r>
          </a:p>
        </p:txBody>
      </p:sp>
      <p:sp>
        <p:nvSpPr>
          <p:cNvPr id="3" name="Subtitle 2"/>
          <p:cNvSpPr>
            <a:spLocks noGrp="1"/>
          </p:cNvSpPr>
          <p:nvPr>
            <p:ph type="subTitle" idx="1" hasCustomPrompt="1"/>
          </p:nvPr>
        </p:nvSpPr>
        <p:spPr>
          <a:xfrm>
            <a:off x="2282825" y="3429007"/>
            <a:ext cx="6109388" cy="276999"/>
          </a:xfrm>
        </p:spPr>
        <p:txBody>
          <a:bodyPr anchor="t">
            <a:noAutofit/>
          </a:bodyPr>
          <a:lstStyle>
            <a:lvl1pPr marL="0" indent="0" algn="l">
              <a:lnSpc>
                <a:spcPct val="90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Date Placeholder 3"/>
          <p:cNvSpPr>
            <a:spLocks noGrp="1"/>
          </p:cNvSpPr>
          <p:nvPr>
            <p:ph type="dt" sz="half" idx="10"/>
          </p:nvPr>
        </p:nvSpPr>
        <p:spPr>
          <a:xfrm>
            <a:off x="765519" y="3429007"/>
            <a:ext cx="1510613" cy="276999"/>
          </a:xfrm>
          <a:prstGeom prst="rect">
            <a:avLst/>
          </a:prstGeom>
        </p:spPr>
        <p:txBody>
          <a:bodyPr anchor="t">
            <a:noAutofit/>
          </a:bodyPr>
          <a:lstStyle>
            <a:lvl1pPr>
              <a:lnSpc>
                <a:spcPct val="90000"/>
              </a:lnSpc>
              <a:defRPr sz="1800">
                <a:solidFill>
                  <a:schemeClr val="bg1"/>
                </a:solidFill>
              </a:defRPr>
            </a:lvl1pPr>
          </a:lstStyle>
          <a:p>
            <a:endParaRPr lang="en-GB"/>
          </a:p>
        </p:txBody>
      </p:sp>
      <p:pic>
        <p:nvPicPr>
          <p:cNvPr id="9" name="Picture 8" descr="A picture containing text, clipart&#10;&#10;Description automatically generated">
            <a:extLst>
              <a:ext uri="{FF2B5EF4-FFF2-40B4-BE49-F238E27FC236}">
                <a16:creationId xmlns:a16="http://schemas.microsoft.com/office/drawing/2014/main" id="{D8EF2191-BE12-6540-9B29-6019546740C6}"/>
              </a:ext>
            </a:extLst>
          </p:cNvPr>
          <p:cNvPicPr>
            <a:picLocks noChangeAspect="1"/>
          </p:cNvPicPr>
          <p:nvPr userDrawn="1"/>
        </p:nvPicPr>
        <p:blipFill>
          <a:blip r:embed="rId3"/>
          <a:stretch>
            <a:fillRect/>
          </a:stretch>
        </p:blipFill>
        <p:spPr>
          <a:xfrm>
            <a:off x="10424324" y="5826376"/>
            <a:ext cx="996698" cy="501858"/>
          </a:xfrm>
          <a:prstGeom prst="rect">
            <a:avLst/>
          </a:prstGeom>
        </p:spPr>
      </p:pic>
    </p:spTree>
    <p:extLst>
      <p:ext uri="{BB962C8B-B14F-4D97-AF65-F5344CB8AC3E}">
        <p14:creationId xmlns:p14="http://schemas.microsoft.com/office/powerpoint/2010/main" val="1055388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 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edit Master Title</a:t>
            </a:r>
          </a:p>
        </p:txBody>
      </p:sp>
      <p:sp>
        <p:nvSpPr>
          <p:cNvPr id="8" name="Text Placeholder 7"/>
          <p:cNvSpPr>
            <a:spLocks noGrp="1"/>
          </p:cNvSpPr>
          <p:nvPr>
            <p:ph type="body" sz="quarter" idx="13" hasCustomPrompt="1"/>
          </p:nvPr>
        </p:nvSpPr>
        <p:spPr>
          <a:xfrm>
            <a:off x="761999" y="1085366"/>
            <a:ext cx="8375651" cy="276999"/>
          </a:xfrm>
        </p:spPr>
        <p:txBody>
          <a:bodyPr rIns="0">
            <a:noAutofit/>
          </a:bodyPr>
          <a:lstStyle>
            <a:lvl1pPr marL="0" indent="0">
              <a:buNone/>
              <a:defRPr sz="1800"/>
            </a:lvl1pPr>
          </a:lstStyle>
          <a:p>
            <a:pPr lvl="0"/>
            <a:r>
              <a:rPr lang="en-GB"/>
              <a:t>Click to edit Master subtitle style if required</a:t>
            </a:r>
            <a:endParaRPr lang="en-US"/>
          </a:p>
        </p:txBody>
      </p:sp>
      <p:sp>
        <p:nvSpPr>
          <p:cNvPr id="3" name="Content Placeholder 2"/>
          <p:cNvSpPr>
            <a:spLocks noGrp="1"/>
          </p:cNvSpPr>
          <p:nvPr>
            <p:ph idx="1" hasCustomPrompt="1"/>
          </p:nvPr>
        </p:nvSpPr>
        <p:spPr/>
        <p:txBody>
          <a:bodyPr/>
          <a:lstStyle>
            <a:lvl1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lvl1pPr>
            <a:lvl2pPr marL="0" marR="0" indent="0" algn="l" defTabSz="914400" rtl="0" eaLnBrk="1" fontAlgn="auto" latinLnBrk="0" hangingPunct="1">
              <a:lnSpc>
                <a:spcPct val="100000"/>
              </a:lnSpc>
              <a:spcBef>
                <a:spcPts val="0"/>
              </a:spcBef>
              <a:spcAft>
                <a:spcPts val="600"/>
              </a:spcAft>
              <a:buClrTx/>
              <a:buSzTx/>
              <a:buFont typeface="Lucida Grande"/>
              <a:buNone/>
              <a:tabLst>
                <a:tab pos="1057275" algn="l"/>
              </a:tabLst>
              <a:defRPr/>
            </a:lvl2pPr>
            <a:lvl3pPr marL="539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lvl3pPr>
          </a:lstStyle>
          <a:p>
            <a:pPr marL="0" marR="0" lvl="0" indent="0" algn="l" defTabSz="914400" rtl="0" eaLnBrk="1" fontAlgn="auto" latinLnBrk="0" hangingPunct="1">
              <a:lnSpc>
                <a:spcPct val="100000"/>
              </a:lnSpc>
              <a:spcBef>
                <a:spcPts val="0"/>
              </a:spcBef>
              <a:spcAft>
                <a:spcPts val="600"/>
              </a:spcAft>
              <a:buClrTx/>
              <a:buSzTx/>
              <a:buFont typeface="Lucida Grande"/>
              <a:buNone/>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Master text style 18PT regular</a:t>
            </a:r>
          </a:p>
          <a:p>
            <a:pPr marL="0" marR="0" lvl="1" indent="0" algn="l" defTabSz="914400" rtl="0" eaLnBrk="1" fontAlgn="auto" latinLnBrk="0" hangingPunct="1">
              <a:lnSpc>
                <a:spcPct val="100000"/>
              </a:lnSpc>
              <a:spcBef>
                <a:spcPts val="0"/>
              </a:spcBef>
              <a:spcAft>
                <a:spcPts val="600"/>
              </a:spcAft>
              <a:buClrTx/>
              <a:buSzTx/>
              <a:buFont typeface="Lucida Grande"/>
              <a:buNone/>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First level: Master bullet style 18PT regular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Second level: Master sub bullet style 18PT regular</a:t>
            </a:r>
          </a:p>
          <a:p>
            <a:pPr marL="53975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Third level: Master sub bullet style 18PT regular</a:t>
            </a:r>
          </a:p>
        </p:txBody>
      </p:sp>
      <p:sp>
        <p:nvSpPr>
          <p:cNvPr id="6" name="Footer Placeholder 4">
            <a:extLst>
              <a:ext uri="{FF2B5EF4-FFF2-40B4-BE49-F238E27FC236}">
                <a16:creationId xmlns:a16="http://schemas.microsoft.com/office/drawing/2014/main" id="{CB82541F-1236-6A4C-9032-972F737A9CA2}"/>
              </a:ext>
            </a:extLst>
          </p:cNvPr>
          <p:cNvSpPr>
            <a:spLocks noGrp="1"/>
          </p:cNvSpPr>
          <p:nvPr>
            <p:ph type="ftr" sz="quarter" idx="3"/>
          </p:nvPr>
        </p:nvSpPr>
        <p:spPr>
          <a:xfrm>
            <a:off x="758825" y="6525243"/>
            <a:ext cx="8381999" cy="153888"/>
          </a:xfrm>
          <a:prstGeom prst="rect">
            <a:avLst/>
          </a:prstGeom>
        </p:spPr>
        <p:txBody>
          <a:bodyPr vert="horz" wrap="square" lIns="0" tIns="0" rIns="0" bIns="0" rtlCol="0"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tx2">
                    <a:lumMod val="75000"/>
                  </a:schemeClr>
                </a:solidFill>
              </a:defRPr>
            </a:lvl1pPr>
          </a:lstStyle>
          <a:p>
            <a:r>
              <a:rPr lang="en-US"/>
              <a:t>Copyright © 2021 Enel S.p.A. All rights reserved. </a:t>
            </a:r>
            <a:endParaRPr lang="en-GB" noProof="0"/>
          </a:p>
        </p:txBody>
      </p:sp>
      <p:sp>
        <p:nvSpPr>
          <p:cNvPr id="10" name="Slide Number Placeholder 5">
            <a:extLst>
              <a:ext uri="{FF2B5EF4-FFF2-40B4-BE49-F238E27FC236}">
                <a16:creationId xmlns:a16="http://schemas.microsoft.com/office/drawing/2014/main" id="{695C204D-177B-C440-8AAB-8A66C4D91684}"/>
              </a:ext>
            </a:extLst>
          </p:cNvPr>
          <p:cNvSpPr>
            <a:spLocks noGrp="1"/>
          </p:cNvSpPr>
          <p:nvPr>
            <p:ph type="sldNum" sz="quarter" idx="4"/>
          </p:nvPr>
        </p:nvSpPr>
        <p:spPr>
          <a:xfrm>
            <a:off x="10664825" y="6537600"/>
            <a:ext cx="762000" cy="129429"/>
          </a:xfrm>
          <a:prstGeom prst="rect">
            <a:avLst/>
          </a:prstGeom>
        </p:spPr>
        <p:txBody>
          <a:bodyPr vert="horz" wrap="square" lIns="0" tIns="0" rIns="0" bIns="0" rtlCol="0" anchor="t">
            <a:noAutofit/>
          </a:bodyPr>
          <a:lstStyle>
            <a:lvl1pPr algn="r">
              <a:defRPr sz="1000">
                <a:solidFill>
                  <a:schemeClr val="tx2">
                    <a:lumMod val="75000"/>
                  </a:schemeClr>
                </a:solidFill>
              </a:defRPr>
            </a:lvl1pPr>
          </a:lstStyle>
          <a:p>
            <a:fld id="{1ED2235E-0982-3B42-A838-A74550CD4449}" type="slidenum">
              <a:rPr lang="en-GB" noProof="0" smtClean="0"/>
              <a:pPr/>
              <a:t>‹N›</a:t>
            </a:fld>
            <a:endParaRPr lang="en-GB" noProof="0"/>
          </a:p>
        </p:txBody>
      </p:sp>
    </p:spTree>
    <p:extLst>
      <p:ext uri="{BB962C8B-B14F-4D97-AF65-F5344CB8AC3E}">
        <p14:creationId xmlns:p14="http://schemas.microsoft.com/office/powerpoint/2010/main" val="3065734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E2DE4D-733C-4D14-B91A-63ACF04A5E65}" type="datetimeFigureOut">
              <a:rPr lang="it-IT" smtClean="0"/>
              <a:t>13/07/2023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AE1AD1C-A81A-4DE2-80A6-B2B2E24B6B61}" type="slidenum">
              <a:rPr lang="it-IT" smtClean="0"/>
              <a:t>‹N›</a:t>
            </a:fld>
            <a:endParaRPr lang="it-IT"/>
          </a:p>
        </p:txBody>
      </p:sp>
    </p:spTree>
    <p:extLst>
      <p:ext uri="{BB962C8B-B14F-4D97-AF65-F5344CB8AC3E}">
        <p14:creationId xmlns:p14="http://schemas.microsoft.com/office/powerpoint/2010/main" val="557148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lide Section Header 1">
    <p:bg>
      <p:bgPr>
        <a:solidFill>
          <a:schemeClr val="accent1"/>
        </a:solidFill>
        <a:effectLst/>
      </p:bgPr>
    </p:bg>
    <p:spTree>
      <p:nvGrpSpPr>
        <p:cNvPr id="1" name=""/>
        <p:cNvGrpSpPr/>
        <p:nvPr/>
      </p:nvGrpSpPr>
      <p:grpSpPr>
        <a:xfrm>
          <a:off x="0" y="0"/>
          <a:ext cx="0" cy="0"/>
          <a:chOff x="0" y="0"/>
          <a:chExt cx="0" cy="0"/>
        </a:xfrm>
      </p:grpSpPr>
      <p:sp>
        <p:nvSpPr>
          <p:cNvPr id="24" name="Rectangle 8">
            <a:extLst>
              <a:ext uri="{FF2B5EF4-FFF2-40B4-BE49-F238E27FC236}">
                <a16:creationId xmlns:a16="http://schemas.microsoft.com/office/drawing/2014/main" id="{2E91CA37-7707-4A40-BFCE-832DA5F3F4FE}"/>
              </a:ext>
            </a:extLst>
          </p:cNvPr>
          <p:cNvSpPr/>
          <p:nvPr userDrawn="1"/>
        </p:nvSpPr>
        <p:spPr>
          <a:xfrm rot="16200000">
            <a:off x="1000126" y="451967"/>
            <a:ext cx="190501" cy="666750"/>
          </a:xfrm>
          <a:prstGeom prst="rect">
            <a:avLst/>
          </a:prstGeom>
          <a:solidFill>
            <a:srgbClr val="FFFFFF"/>
          </a:solidFill>
          <a:ln w="12700">
            <a:miter lim="400000"/>
          </a:ln>
        </p:spPr>
        <p:txBody>
          <a:bodyPr lIns="18000" tIns="18000" rIns="18000" bIns="18000" anchor="ctr"/>
          <a:lstStyle/>
          <a:p>
            <a:pPr algn="ctr">
              <a:defRPr sz="1800">
                <a:latin typeface="Arial"/>
                <a:ea typeface="Arial"/>
                <a:cs typeface="Arial"/>
                <a:sym typeface="Arial"/>
              </a:defRPr>
            </a:pPr>
            <a:endParaRPr sz="900"/>
          </a:p>
        </p:txBody>
      </p:sp>
      <p:sp>
        <p:nvSpPr>
          <p:cNvPr id="22" name="Title 1">
            <a:extLst>
              <a:ext uri="{FF2B5EF4-FFF2-40B4-BE49-F238E27FC236}">
                <a16:creationId xmlns:a16="http://schemas.microsoft.com/office/drawing/2014/main" id="{DC7D01B0-A845-EC41-9781-44CA5EF4D22D}"/>
              </a:ext>
            </a:extLst>
          </p:cNvPr>
          <p:cNvSpPr>
            <a:spLocks noGrp="1"/>
          </p:cNvSpPr>
          <p:nvPr>
            <p:ph type="ctrTitle" hasCustomPrompt="1"/>
          </p:nvPr>
        </p:nvSpPr>
        <p:spPr>
          <a:xfrm>
            <a:off x="762001" y="1107652"/>
            <a:ext cx="7616824" cy="1368425"/>
          </a:xfrm>
        </p:spPr>
        <p:txBody>
          <a:bodyPr anchor="t">
            <a:noAutofit/>
          </a:bodyPr>
          <a:lstStyle>
            <a:lvl1pPr algn="l">
              <a:defRPr sz="4800">
                <a:solidFill>
                  <a:schemeClr val="bg1"/>
                </a:solidFill>
              </a:defRPr>
            </a:lvl1pPr>
          </a:lstStyle>
          <a:p>
            <a:r>
              <a:rPr lang="en-GB"/>
              <a:t>Click to edit Master Title</a:t>
            </a:r>
          </a:p>
        </p:txBody>
      </p:sp>
      <p:sp>
        <p:nvSpPr>
          <p:cNvPr id="10" name="Slide Number Placeholder 5">
            <a:extLst>
              <a:ext uri="{FF2B5EF4-FFF2-40B4-BE49-F238E27FC236}">
                <a16:creationId xmlns:a16="http://schemas.microsoft.com/office/drawing/2014/main" id="{590ED439-6E9B-464B-95F0-6EC67FD23155}"/>
              </a:ext>
            </a:extLst>
          </p:cNvPr>
          <p:cNvSpPr>
            <a:spLocks noGrp="1"/>
          </p:cNvSpPr>
          <p:nvPr>
            <p:ph type="sldNum" sz="quarter" idx="4"/>
          </p:nvPr>
        </p:nvSpPr>
        <p:spPr>
          <a:xfrm>
            <a:off x="10664825" y="6537600"/>
            <a:ext cx="762000" cy="129429"/>
          </a:xfrm>
          <a:prstGeom prst="rect">
            <a:avLst/>
          </a:prstGeom>
        </p:spPr>
        <p:txBody>
          <a:bodyPr vert="horz" wrap="square" lIns="0" tIns="0" rIns="0" bIns="0" rtlCol="0" anchor="t">
            <a:noAutofit/>
          </a:bodyPr>
          <a:lstStyle>
            <a:lvl1pPr algn="r">
              <a:defRPr sz="1000">
                <a:solidFill>
                  <a:schemeClr val="bg1"/>
                </a:solidFill>
              </a:defRPr>
            </a:lvl1pPr>
          </a:lstStyle>
          <a:p>
            <a:fld id="{1ED2235E-0982-3B42-A838-A74550CD4449}" type="slidenum">
              <a:rPr lang="en-GB" smtClean="0"/>
              <a:pPr/>
              <a:t>‹N›</a:t>
            </a:fld>
            <a:endParaRPr lang="en-GB"/>
          </a:p>
        </p:txBody>
      </p:sp>
      <p:pic>
        <p:nvPicPr>
          <p:cNvPr id="6" name="Picture 5" descr="A picture containing text, clipart&#10;&#10;Description automatically generated">
            <a:extLst>
              <a:ext uri="{FF2B5EF4-FFF2-40B4-BE49-F238E27FC236}">
                <a16:creationId xmlns:a16="http://schemas.microsoft.com/office/drawing/2014/main" id="{72194E0A-8E58-204C-A1F9-2C83268DDA1D}"/>
              </a:ext>
            </a:extLst>
          </p:cNvPr>
          <p:cNvPicPr>
            <a:picLocks noChangeAspect="1"/>
          </p:cNvPicPr>
          <p:nvPr userDrawn="1"/>
        </p:nvPicPr>
        <p:blipFill>
          <a:blip r:embed="rId2"/>
          <a:stretch>
            <a:fillRect/>
          </a:stretch>
        </p:blipFill>
        <p:spPr>
          <a:xfrm>
            <a:off x="10424324" y="682866"/>
            <a:ext cx="996698" cy="501858"/>
          </a:xfrm>
          <a:prstGeom prst="rect">
            <a:avLst/>
          </a:prstGeom>
        </p:spPr>
      </p:pic>
    </p:spTree>
    <p:extLst>
      <p:ext uri="{BB962C8B-B14F-4D97-AF65-F5344CB8AC3E}">
        <p14:creationId xmlns:p14="http://schemas.microsoft.com/office/powerpoint/2010/main" val="29221984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lide Section Header 2">
    <p:bg>
      <p:bgPr>
        <a:solidFill>
          <a:schemeClr val="accent2"/>
        </a:solidFill>
        <a:effectLst/>
      </p:bgPr>
    </p:bg>
    <p:spTree>
      <p:nvGrpSpPr>
        <p:cNvPr id="1" name=""/>
        <p:cNvGrpSpPr/>
        <p:nvPr/>
      </p:nvGrpSpPr>
      <p:grpSpPr>
        <a:xfrm>
          <a:off x="0" y="0"/>
          <a:ext cx="0" cy="0"/>
          <a:chOff x="0" y="0"/>
          <a:chExt cx="0" cy="0"/>
        </a:xfrm>
      </p:grpSpPr>
      <p:sp>
        <p:nvSpPr>
          <p:cNvPr id="25" name="Rectangle 8">
            <a:extLst>
              <a:ext uri="{FF2B5EF4-FFF2-40B4-BE49-F238E27FC236}">
                <a16:creationId xmlns:a16="http://schemas.microsoft.com/office/drawing/2014/main" id="{01DFB21A-DD09-2841-AB77-DB5F85C47A03}"/>
              </a:ext>
            </a:extLst>
          </p:cNvPr>
          <p:cNvSpPr/>
          <p:nvPr userDrawn="1"/>
        </p:nvSpPr>
        <p:spPr>
          <a:xfrm rot="16200000">
            <a:off x="1000126" y="451967"/>
            <a:ext cx="190501" cy="666750"/>
          </a:xfrm>
          <a:prstGeom prst="rect">
            <a:avLst/>
          </a:prstGeom>
          <a:solidFill>
            <a:srgbClr val="FFFFFF"/>
          </a:solidFill>
          <a:ln w="12700">
            <a:miter lim="400000"/>
          </a:ln>
        </p:spPr>
        <p:txBody>
          <a:bodyPr lIns="18000" tIns="18000" rIns="18000" bIns="18000" anchor="ctr"/>
          <a:lstStyle/>
          <a:p>
            <a:pPr algn="ctr">
              <a:defRPr sz="1800">
                <a:latin typeface="Arial"/>
                <a:ea typeface="Arial"/>
                <a:cs typeface="Arial"/>
                <a:sym typeface="Arial"/>
              </a:defRPr>
            </a:pPr>
            <a:endParaRPr sz="900"/>
          </a:p>
        </p:txBody>
      </p:sp>
      <p:sp>
        <p:nvSpPr>
          <p:cNvPr id="23" name="Title 1">
            <a:extLst>
              <a:ext uri="{FF2B5EF4-FFF2-40B4-BE49-F238E27FC236}">
                <a16:creationId xmlns:a16="http://schemas.microsoft.com/office/drawing/2014/main" id="{FD296549-81E9-FB4E-BC44-EE9720636D5E}"/>
              </a:ext>
            </a:extLst>
          </p:cNvPr>
          <p:cNvSpPr>
            <a:spLocks noGrp="1"/>
          </p:cNvSpPr>
          <p:nvPr>
            <p:ph type="ctrTitle" hasCustomPrompt="1"/>
          </p:nvPr>
        </p:nvSpPr>
        <p:spPr>
          <a:xfrm>
            <a:off x="762001" y="1107652"/>
            <a:ext cx="7616824" cy="1368425"/>
          </a:xfrm>
        </p:spPr>
        <p:txBody>
          <a:bodyPr anchor="t">
            <a:noAutofit/>
          </a:bodyPr>
          <a:lstStyle>
            <a:lvl1pPr algn="l">
              <a:defRPr sz="4800">
                <a:solidFill>
                  <a:schemeClr val="bg1"/>
                </a:solidFill>
              </a:defRPr>
            </a:lvl1pPr>
          </a:lstStyle>
          <a:p>
            <a:r>
              <a:rPr lang="en-GB"/>
              <a:t>Click to edit Master Title</a:t>
            </a:r>
          </a:p>
        </p:txBody>
      </p:sp>
      <p:sp>
        <p:nvSpPr>
          <p:cNvPr id="10" name="Slide Number Placeholder 5">
            <a:extLst>
              <a:ext uri="{FF2B5EF4-FFF2-40B4-BE49-F238E27FC236}">
                <a16:creationId xmlns:a16="http://schemas.microsoft.com/office/drawing/2014/main" id="{2DA22E8A-6061-9941-8A0F-D7A65C8098C6}"/>
              </a:ext>
            </a:extLst>
          </p:cNvPr>
          <p:cNvSpPr>
            <a:spLocks noGrp="1"/>
          </p:cNvSpPr>
          <p:nvPr>
            <p:ph type="sldNum" sz="quarter" idx="4"/>
          </p:nvPr>
        </p:nvSpPr>
        <p:spPr>
          <a:xfrm>
            <a:off x="10664825" y="6537600"/>
            <a:ext cx="762000" cy="129429"/>
          </a:xfrm>
          <a:prstGeom prst="rect">
            <a:avLst/>
          </a:prstGeom>
        </p:spPr>
        <p:txBody>
          <a:bodyPr vert="horz" wrap="square" lIns="0" tIns="0" rIns="0" bIns="0" rtlCol="0" anchor="t">
            <a:noAutofit/>
          </a:bodyPr>
          <a:lstStyle>
            <a:lvl1pPr algn="r">
              <a:defRPr sz="1000">
                <a:solidFill>
                  <a:schemeClr val="bg1"/>
                </a:solidFill>
              </a:defRPr>
            </a:lvl1pPr>
          </a:lstStyle>
          <a:p>
            <a:fld id="{1ED2235E-0982-3B42-A838-A74550CD4449}" type="slidenum">
              <a:rPr lang="en-GB" smtClean="0"/>
              <a:pPr/>
              <a:t>‹N›</a:t>
            </a:fld>
            <a:endParaRPr lang="en-GB"/>
          </a:p>
        </p:txBody>
      </p:sp>
      <p:pic>
        <p:nvPicPr>
          <p:cNvPr id="6" name="Picture 5" descr="A picture containing text, clipart&#10;&#10;Description automatically generated">
            <a:extLst>
              <a:ext uri="{FF2B5EF4-FFF2-40B4-BE49-F238E27FC236}">
                <a16:creationId xmlns:a16="http://schemas.microsoft.com/office/drawing/2014/main" id="{C576CE7C-9656-4440-983D-275F188DB330}"/>
              </a:ext>
            </a:extLst>
          </p:cNvPr>
          <p:cNvPicPr>
            <a:picLocks noChangeAspect="1"/>
          </p:cNvPicPr>
          <p:nvPr userDrawn="1"/>
        </p:nvPicPr>
        <p:blipFill>
          <a:blip r:embed="rId2"/>
          <a:stretch>
            <a:fillRect/>
          </a:stretch>
        </p:blipFill>
        <p:spPr>
          <a:xfrm>
            <a:off x="10424324" y="682866"/>
            <a:ext cx="996698" cy="501858"/>
          </a:xfrm>
          <a:prstGeom prst="rect">
            <a:avLst/>
          </a:prstGeom>
        </p:spPr>
      </p:pic>
    </p:spTree>
    <p:extLst>
      <p:ext uri="{BB962C8B-B14F-4D97-AF65-F5344CB8AC3E}">
        <p14:creationId xmlns:p14="http://schemas.microsoft.com/office/powerpoint/2010/main" val="979206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lide Section Header 3">
    <p:bg>
      <p:bgPr>
        <a:solidFill>
          <a:srgbClr val="008556"/>
        </a:solidFill>
        <a:effectLst/>
      </p:bgPr>
    </p:bg>
    <p:spTree>
      <p:nvGrpSpPr>
        <p:cNvPr id="1" name=""/>
        <p:cNvGrpSpPr/>
        <p:nvPr/>
      </p:nvGrpSpPr>
      <p:grpSpPr>
        <a:xfrm>
          <a:off x="0" y="0"/>
          <a:ext cx="0" cy="0"/>
          <a:chOff x="0" y="0"/>
          <a:chExt cx="0" cy="0"/>
        </a:xfrm>
      </p:grpSpPr>
      <p:sp>
        <p:nvSpPr>
          <p:cNvPr id="24" name="Rectangle 8">
            <a:extLst>
              <a:ext uri="{FF2B5EF4-FFF2-40B4-BE49-F238E27FC236}">
                <a16:creationId xmlns:a16="http://schemas.microsoft.com/office/drawing/2014/main" id="{9EDCA231-FEAA-E341-AD22-A49570614E3A}"/>
              </a:ext>
            </a:extLst>
          </p:cNvPr>
          <p:cNvSpPr/>
          <p:nvPr userDrawn="1"/>
        </p:nvSpPr>
        <p:spPr>
          <a:xfrm rot="16200000">
            <a:off x="1000126" y="451967"/>
            <a:ext cx="190501" cy="666750"/>
          </a:xfrm>
          <a:prstGeom prst="rect">
            <a:avLst/>
          </a:prstGeom>
          <a:solidFill>
            <a:srgbClr val="FFFFFF"/>
          </a:solidFill>
          <a:ln w="12700">
            <a:miter lim="400000"/>
          </a:ln>
        </p:spPr>
        <p:txBody>
          <a:bodyPr lIns="18000" tIns="18000" rIns="18000" bIns="18000" anchor="ctr"/>
          <a:lstStyle/>
          <a:p>
            <a:pPr algn="ctr">
              <a:defRPr sz="1800">
                <a:latin typeface="Arial"/>
                <a:ea typeface="Arial"/>
                <a:cs typeface="Arial"/>
                <a:sym typeface="Arial"/>
              </a:defRPr>
            </a:pPr>
            <a:endParaRPr sz="900"/>
          </a:p>
        </p:txBody>
      </p:sp>
      <p:sp>
        <p:nvSpPr>
          <p:cNvPr id="22" name="Title 1">
            <a:extLst>
              <a:ext uri="{FF2B5EF4-FFF2-40B4-BE49-F238E27FC236}">
                <a16:creationId xmlns:a16="http://schemas.microsoft.com/office/drawing/2014/main" id="{D5B532FE-4BB2-804F-8B34-6E2FCFC2DAD3}"/>
              </a:ext>
            </a:extLst>
          </p:cNvPr>
          <p:cNvSpPr>
            <a:spLocks noGrp="1"/>
          </p:cNvSpPr>
          <p:nvPr>
            <p:ph type="ctrTitle" hasCustomPrompt="1"/>
          </p:nvPr>
        </p:nvSpPr>
        <p:spPr>
          <a:xfrm>
            <a:off x="762001" y="1107652"/>
            <a:ext cx="7616824" cy="1368425"/>
          </a:xfrm>
        </p:spPr>
        <p:txBody>
          <a:bodyPr anchor="t">
            <a:noAutofit/>
          </a:bodyPr>
          <a:lstStyle>
            <a:lvl1pPr algn="l">
              <a:defRPr sz="4800">
                <a:solidFill>
                  <a:schemeClr val="bg1"/>
                </a:solidFill>
              </a:defRPr>
            </a:lvl1pPr>
          </a:lstStyle>
          <a:p>
            <a:r>
              <a:rPr lang="en-GB"/>
              <a:t>Click to edit Master Title</a:t>
            </a:r>
          </a:p>
        </p:txBody>
      </p:sp>
      <p:sp>
        <p:nvSpPr>
          <p:cNvPr id="10" name="Slide Number Placeholder 5">
            <a:extLst>
              <a:ext uri="{FF2B5EF4-FFF2-40B4-BE49-F238E27FC236}">
                <a16:creationId xmlns:a16="http://schemas.microsoft.com/office/drawing/2014/main" id="{F76E7282-EBC0-2540-8969-013424044753}"/>
              </a:ext>
            </a:extLst>
          </p:cNvPr>
          <p:cNvSpPr>
            <a:spLocks noGrp="1"/>
          </p:cNvSpPr>
          <p:nvPr>
            <p:ph type="sldNum" sz="quarter" idx="4"/>
          </p:nvPr>
        </p:nvSpPr>
        <p:spPr>
          <a:xfrm>
            <a:off x="10664825" y="6537600"/>
            <a:ext cx="762000" cy="129429"/>
          </a:xfrm>
          <a:prstGeom prst="rect">
            <a:avLst/>
          </a:prstGeom>
        </p:spPr>
        <p:txBody>
          <a:bodyPr vert="horz" wrap="square" lIns="0" tIns="0" rIns="0" bIns="0" rtlCol="0" anchor="t">
            <a:noAutofit/>
          </a:bodyPr>
          <a:lstStyle>
            <a:lvl1pPr algn="r">
              <a:defRPr sz="1000">
                <a:solidFill>
                  <a:schemeClr val="bg1"/>
                </a:solidFill>
              </a:defRPr>
            </a:lvl1pPr>
          </a:lstStyle>
          <a:p>
            <a:fld id="{1ED2235E-0982-3B42-A838-A74550CD4449}" type="slidenum">
              <a:rPr lang="en-GB" smtClean="0"/>
              <a:pPr/>
              <a:t>‹N›</a:t>
            </a:fld>
            <a:endParaRPr lang="en-GB"/>
          </a:p>
        </p:txBody>
      </p:sp>
      <p:pic>
        <p:nvPicPr>
          <p:cNvPr id="6" name="Picture 5" descr="A picture containing text, clipart&#10;&#10;Description automatically generated">
            <a:extLst>
              <a:ext uri="{FF2B5EF4-FFF2-40B4-BE49-F238E27FC236}">
                <a16:creationId xmlns:a16="http://schemas.microsoft.com/office/drawing/2014/main" id="{C83EFED5-131F-7945-822E-0601DB2181FE}"/>
              </a:ext>
            </a:extLst>
          </p:cNvPr>
          <p:cNvPicPr>
            <a:picLocks noChangeAspect="1"/>
          </p:cNvPicPr>
          <p:nvPr userDrawn="1"/>
        </p:nvPicPr>
        <p:blipFill>
          <a:blip r:embed="rId2"/>
          <a:stretch>
            <a:fillRect/>
          </a:stretch>
        </p:blipFill>
        <p:spPr>
          <a:xfrm>
            <a:off x="10424324" y="682866"/>
            <a:ext cx="996698" cy="501858"/>
          </a:xfrm>
          <a:prstGeom prst="rect">
            <a:avLst/>
          </a:prstGeom>
        </p:spPr>
      </p:pic>
    </p:spTree>
    <p:extLst>
      <p:ext uri="{BB962C8B-B14F-4D97-AF65-F5344CB8AC3E}">
        <p14:creationId xmlns:p14="http://schemas.microsoft.com/office/powerpoint/2010/main" val="1821261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21DA595B-42FE-C04D-B0E0-0903E4F781FB}"/>
              </a:ext>
            </a:extLst>
          </p:cNvPr>
          <p:cNvSpPr>
            <a:spLocks noGrp="1"/>
          </p:cNvSpPr>
          <p:nvPr>
            <p:ph type="title" hasCustomPrompt="1"/>
          </p:nvPr>
        </p:nvSpPr>
        <p:spPr>
          <a:xfrm>
            <a:off x="761999" y="670121"/>
            <a:ext cx="8375651" cy="394980"/>
          </a:xfrm>
        </p:spPr>
        <p:txBody>
          <a:bodyPr/>
          <a:lstStyle/>
          <a:p>
            <a:r>
              <a:rPr lang="it-IT"/>
              <a:t>Agenda</a:t>
            </a:r>
            <a:endParaRPr lang="en-GB"/>
          </a:p>
        </p:txBody>
      </p:sp>
      <p:sp>
        <p:nvSpPr>
          <p:cNvPr id="38" name="Text Placeholder 7">
            <a:extLst>
              <a:ext uri="{FF2B5EF4-FFF2-40B4-BE49-F238E27FC236}">
                <a16:creationId xmlns:a16="http://schemas.microsoft.com/office/drawing/2014/main" id="{6BF876CB-524A-EB4B-9B7D-B619C4D6C587}"/>
              </a:ext>
            </a:extLst>
          </p:cNvPr>
          <p:cNvSpPr>
            <a:spLocks noGrp="1"/>
          </p:cNvSpPr>
          <p:nvPr>
            <p:ph type="body" sz="quarter" idx="36" hasCustomPrompt="1"/>
          </p:nvPr>
        </p:nvSpPr>
        <p:spPr>
          <a:xfrm>
            <a:off x="761999" y="1085366"/>
            <a:ext cx="8375651" cy="276999"/>
          </a:xfrm>
        </p:spPr>
        <p:txBody>
          <a:bodyPr rIns="0">
            <a:noAutofit/>
          </a:bodyPr>
          <a:lstStyle>
            <a:lvl1pPr marL="0" indent="0">
              <a:buNone/>
              <a:defRPr sz="1800"/>
            </a:lvl1pPr>
          </a:lstStyle>
          <a:p>
            <a:pPr lvl="0"/>
            <a:r>
              <a:rPr lang="en-GB"/>
              <a:t>Click to edit Master subtitle style if required</a:t>
            </a:r>
            <a:endParaRPr lang="en-US"/>
          </a:p>
        </p:txBody>
      </p:sp>
      <p:sp>
        <p:nvSpPr>
          <p:cNvPr id="15" name="Text Placeholder 23">
            <a:extLst>
              <a:ext uri="{FF2B5EF4-FFF2-40B4-BE49-F238E27FC236}">
                <a16:creationId xmlns:a16="http://schemas.microsoft.com/office/drawing/2014/main" id="{A1CA7DA0-B635-0E47-840F-9B4C076EC4FD}"/>
              </a:ext>
            </a:extLst>
          </p:cNvPr>
          <p:cNvSpPr>
            <a:spLocks noGrp="1"/>
          </p:cNvSpPr>
          <p:nvPr>
            <p:ph type="body" sz="quarter" idx="21" hasCustomPrompt="1"/>
          </p:nvPr>
        </p:nvSpPr>
        <p:spPr>
          <a:xfrm>
            <a:off x="682328" y="1998986"/>
            <a:ext cx="5160533" cy="465244"/>
          </a:xfrm>
        </p:spPr>
        <p:txBody>
          <a:bodyPr/>
          <a:lstStyle>
            <a:lvl1pPr marL="0" indent="0">
              <a:buNone/>
              <a:defRPr sz="24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01. Click to add chapter title</a:t>
            </a:r>
            <a:endParaRPr lang="it-IT"/>
          </a:p>
        </p:txBody>
      </p:sp>
      <p:sp>
        <p:nvSpPr>
          <p:cNvPr id="8" name="Text Placeholder 7">
            <a:extLst>
              <a:ext uri="{FF2B5EF4-FFF2-40B4-BE49-F238E27FC236}">
                <a16:creationId xmlns:a16="http://schemas.microsoft.com/office/drawing/2014/main" id="{A367D588-0B3B-D049-920B-9ED7EA193CDB}"/>
              </a:ext>
            </a:extLst>
          </p:cNvPr>
          <p:cNvSpPr>
            <a:spLocks noGrp="1"/>
          </p:cNvSpPr>
          <p:nvPr>
            <p:ph type="body" sz="quarter" idx="13" hasCustomPrompt="1"/>
          </p:nvPr>
        </p:nvSpPr>
        <p:spPr>
          <a:xfrm>
            <a:off x="682328" y="2480213"/>
            <a:ext cx="5160727" cy="293984"/>
          </a:xfrm>
        </p:spPr>
        <p:txBody>
          <a:bodyPr rIns="0">
            <a:noAutofit/>
          </a:bodyPr>
          <a:lstStyle>
            <a:lvl1pPr marL="0" indent="0">
              <a:buNone/>
              <a:defRPr sz="1600"/>
            </a:lvl1pPr>
          </a:lstStyle>
          <a:p>
            <a:pPr lvl="0"/>
            <a:r>
              <a:rPr lang="en-GB"/>
              <a:t>Click to edit subtitle if required</a:t>
            </a:r>
            <a:endParaRPr lang="en-US"/>
          </a:p>
        </p:txBody>
      </p:sp>
      <p:sp>
        <p:nvSpPr>
          <p:cNvPr id="20" name="Text Placeholder 23">
            <a:extLst>
              <a:ext uri="{FF2B5EF4-FFF2-40B4-BE49-F238E27FC236}">
                <a16:creationId xmlns:a16="http://schemas.microsoft.com/office/drawing/2014/main" id="{723EF504-F6D3-3045-9B57-B9B7508743D2}"/>
              </a:ext>
            </a:extLst>
          </p:cNvPr>
          <p:cNvSpPr>
            <a:spLocks noGrp="1"/>
          </p:cNvSpPr>
          <p:nvPr>
            <p:ph type="body" sz="quarter" idx="23" hasCustomPrompt="1"/>
          </p:nvPr>
        </p:nvSpPr>
        <p:spPr>
          <a:xfrm>
            <a:off x="682328" y="3019291"/>
            <a:ext cx="5160533" cy="465244"/>
          </a:xfrm>
        </p:spPr>
        <p:txBody>
          <a:bodyPr/>
          <a:lstStyle>
            <a:lvl1pPr marL="0" indent="0">
              <a:buNone/>
              <a:defRPr sz="24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02. Click to add chapter title</a:t>
            </a:r>
            <a:endParaRPr lang="it-IT"/>
          </a:p>
        </p:txBody>
      </p:sp>
      <p:sp>
        <p:nvSpPr>
          <p:cNvPr id="19" name="Text Placeholder 7">
            <a:extLst>
              <a:ext uri="{FF2B5EF4-FFF2-40B4-BE49-F238E27FC236}">
                <a16:creationId xmlns:a16="http://schemas.microsoft.com/office/drawing/2014/main" id="{C60F7784-D662-BC4F-91D8-2D33211A2035}"/>
              </a:ext>
            </a:extLst>
          </p:cNvPr>
          <p:cNvSpPr>
            <a:spLocks noGrp="1"/>
          </p:cNvSpPr>
          <p:nvPr>
            <p:ph type="body" sz="quarter" idx="22" hasCustomPrompt="1"/>
          </p:nvPr>
        </p:nvSpPr>
        <p:spPr>
          <a:xfrm>
            <a:off x="682328" y="3500518"/>
            <a:ext cx="5160727" cy="293984"/>
          </a:xfrm>
        </p:spPr>
        <p:txBody>
          <a:bodyPr rIns="0">
            <a:noAutofit/>
          </a:bodyPr>
          <a:lstStyle>
            <a:lvl1pPr marL="0" indent="0">
              <a:buNone/>
              <a:defRPr sz="1600"/>
            </a:lvl1pPr>
          </a:lstStyle>
          <a:p>
            <a:pPr lvl="0"/>
            <a:r>
              <a:rPr lang="en-GB"/>
              <a:t>Click to edit subtitle if required</a:t>
            </a:r>
            <a:endParaRPr lang="en-US"/>
          </a:p>
        </p:txBody>
      </p:sp>
      <p:sp>
        <p:nvSpPr>
          <p:cNvPr id="22" name="Text Placeholder 23">
            <a:extLst>
              <a:ext uri="{FF2B5EF4-FFF2-40B4-BE49-F238E27FC236}">
                <a16:creationId xmlns:a16="http://schemas.microsoft.com/office/drawing/2014/main" id="{8DC4B8B3-BE4C-3B4C-A06C-AEA19F77E07B}"/>
              </a:ext>
            </a:extLst>
          </p:cNvPr>
          <p:cNvSpPr>
            <a:spLocks noGrp="1"/>
          </p:cNvSpPr>
          <p:nvPr>
            <p:ph type="body" sz="quarter" idx="25" hasCustomPrompt="1"/>
          </p:nvPr>
        </p:nvSpPr>
        <p:spPr>
          <a:xfrm>
            <a:off x="682328" y="4026683"/>
            <a:ext cx="5160533" cy="465244"/>
          </a:xfrm>
        </p:spPr>
        <p:txBody>
          <a:bodyPr/>
          <a:lstStyle>
            <a:lvl1pPr marL="0" indent="0">
              <a:buNone/>
              <a:defRPr sz="24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03. Click to add chapter title</a:t>
            </a:r>
            <a:endParaRPr lang="it-IT"/>
          </a:p>
        </p:txBody>
      </p:sp>
      <p:sp>
        <p:nvSpPr>
          <p:cNvPr id="21" name="Text Placeholder 7">
            <a:extLst>
              <a:ext uri="{FF2B5EF4-FFF2-40B4-BE49-F238E27FC236}">
                <a16:creationId xmlns:a16="http://schemas.microsoft.com/office/drawing/2014/main" id="{86E480EE-5BBD-AF49-BEE1-ABC98E1A796F}"/>
              </a:ext>
            </a:extLst>
          </p:cNvPr>
          <p:cNvSpPr>
            <a:spLocks noGrp="1"/>
          </p:cNvSpPr>
          <p:nvPr>
            <p:ph type="body" sz="quarter" idx="24" hasCustomPrompt="1"/>
          </p:nvPr>
        </p:nvSpPr>
        <p:spPr>
          <a:xfrm>
            <a:off x="682328" y="4507910"/>
            <a:ext cx="5160727" cy="293984"/>
          </a:xfrm>
        </p:spPr>
        <p:txBody>
          <a:bodyPr rIns="0">
            <a:noAutofit/>
          </a:bodyPr>
          <a:lstStyle>
            <a:lvl1pPr marL="0" indent="0">
              <a:buNone/>
              <a:defRPr sz="1600"/>
            </a:lvl1pPr>
          </a:lstStyle>
          <a:p>
            <a:pPr lvl="0"/>
            <a:r>
              <a:rPr lang="en-GB"/>
              <a:t>Click to edit subtitle if required</a:t>
            </a:r>
            <a:endParaRPr lang="en-US"/>
          </a:p>
        </p:txBody>
      </p:sp>
      <p:sp>
        <p:nvSpPr>
          <p:cNvPr id="24" name="Text Placeholder 23">
            <a:extLst>
              <a:ext uri="{FF2B5EF4-FFF2-40B4-BE49-F238E27FC236}">
                <a16:creationId xmlns:a16="http://schemas.microsoft.com/office/drawing/2014/main" id="{651544D9-EF30-A040-889B-526F14056357}"/>
              </a:ext>
            </a:extLst>
          </p:cNvPr>
          <p:cNvSpPr>
            <a:spLocks noGrp="1"/>
          </p:cNvSpPr>
          <p:nvPr>
            <p:ph type="body" sz="quarter" idx="27" hasCustomPrompt="1"/>
          </p:nvPr>
        </p:nvSpPr>
        <p:spPr>
          <a:xfrm>
            <a:off x="682328" y="5034071"/>
            <a:ext cx="5160533" cy="465244"/>
          </a:xfrm>
        </p:spPr>
        <p:txBody>
          <a:bodyPr/>
          <a:lstStyle>
            <a:lvl1pPr marL="0" indent="0">
              <a:buNone/>
              <a:defRPr sz="24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04. Click to add chapter title</a:t>
            </a:r>
            <a:endParaRPr lang="it-IT"/>
          </a:p>
        </p:txBody>
      </p:sp>
      <p:sp>
        <p:nvSpPr>
          <p:cNvPr id="23" name="Text Placeholder 7">
            <a:extLst>
              <a:ext uri="{FF2B5EF4-FFF2-40B4-BE49-F238E27FC236}">
                <a16:creationId xmlns:a16="http://schemas.microsoft.com/office/drawing/2014/main" id="{AE803D4F-4B1C-B643-832A-05F08C353150}"/>
              </a:ext>
            </a:extLst>
          </p:cNvPr>
          <p:cNvSpPr>
            <a:spLocks noGrp="1"/>
          </p:cNvSpPr>
          <p:nvPr>
            <p:ph type="body" sz="quarter" idx="26" hasCustomPrompt="1"/>
          </p:nvPr>
        </p:nvSpPr>
        <p:spPr>
          <a:xfrm>
            <a:off x="682328" y="5515298"/>
            <a:ext cx="5160727" cy="293984"/>
          </a:xfrm>
        </p:spPr>
        <p:txBody>
          <a:bodyPr rIns="0">
            <a:noAutofit/>
          </a:bodyPr>
          <a:lstStyle>
            <a:lvl1pPr marL="0" indent="0">
              <a:buNone/>
              <a:defRPr sz="1600"/>
            </a:lvl1pPr>
          </a:lstStyle>
          <a:p>
            <a:pPr lvl="0"/>
            <a:r>
              <a:rPr lang="en-GB"/>
              <a:t>Click to edit subtitle if required</a:t>
            </a:r>
            <a:endParaRPr lang="en-US"/>
          </a:p>
        </p:txBody>
      </p:sp>
      <p:sp>
        <p:nvSpPr>
          <p:cNvPr id="30" name="Text Placeholder 23">
            <a:extLst>
              <a:ext uri="{FF2B5EF4-FFF2-40B4-BE49-F238E27FC236}">
                <a16:creationId xmlns:a16="http://schemas.microsoft.com/office/drawing/2014/main" id="{617FD578-689F-024F-8998-5C860ACF0D1F}"/>
              </a:ext>
            </a:extLst>
          </p:cNvPr>
          <p:cNvSpPr>
            <a:spLocks noGrp="1"/>
          </p:cNvSpPr>
          <p:nvPr>
            <p:ph type="body" sz="quarter" idx="29" hasCustomPrompt="1"/>
          </p:nvPr>
        </p:nvSpPr>
        <p:spPr>
          <a:xfrm>
            <a:off x="6305630" y="1996403"/>
            <a:ext cx="5160533" cy="465244"/>
          </a:xfrm>
        </p:spPr>
        <p:txBody>
          <a:bodyPr/>
          <a:lstStyle>
            <a:lvl1pPr marL="0" indent="0">
              <a:buNone/>
              <a:defRPr sz="24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05. Click to add chapter title</a:t>
            </a:r>
            <a:endParaRPr lang="it-IT"/>
          </a:p>
        </p:txBody>
      </p:sp>
      <p:sp>
        <p:nvSpPr>
          <p:cNvPr id="29" name="Text Placeholder 7">
            <a:extLst>
              <a:ext uri="{FF2B5EF4-FFF2-40B4-BE49-F238E27FC236}">
                <a16:creationId xmlns:a16="http://schemas.microsoft.com/office/drawing/2014/main" id="{EA7DCCB2-1A16-2145-AEAA-B8E3E39BBAA3}"/>
              </a:ext>
            </a:extLst>
          </p:cNvPr>
          <p:cNvSpPr>
            <a:spLocks noGrp="1"/>
          </p:cNvSpPr>
          <p:nvPr>
            <p:ph type="body" sz="quarter" idx="28" hasCustomPrompt="1"/>
          </p:nvPr>
        </p:nvSpPr>
        <p:spPr>
          <a:xfrm>
            <a:off x="6305630" y="2477630"/>
            <a:ext cx="5160727" cy="293984"/>
          </a:xfrm>
        </p:spPr>
        <p:txBody>
          <a:bodyPr rIns="0">
            <a:noAutofit/>
          </a:bodyPr>
          <a:lstStyle>
            <a:lvl1pPr marL="0" indent="0">
              <a:buNone/>
              <a:defRPr sz="1600"/>
            </a:lvl1pPr>
          </a:lstStyle>
          <a:p>
            <a:pPr lvl="0"/>
            <a:r>
              <a:rPr lang="en-GB"/>
              <a:t>Click to edit subtitle if required</a:t>
            </a:r>
            <a:endParaRPr lang="en-US"/>
          </a:p>
        </p:txBody>
      </p:sp>
      <p:sp>
        <p:nvSpPr>
          <p:cNvPr id="32" name="Text Placeholder 23">
            <a:extLst>
              <a:ext uri="{FF2B5EF4-FFF2-40B4-BE49-F238E27FC236}">
                <a16:creationId xmlns:a16="http://schemas.microsoft.com/office/drawing/2014/main" id="{BC897CB6-3D6F-CA47-BBFE-A3EBA655025B}"/>
              </a:ext>
            </a:extLst>
          </p:cNvPr>
          <p:cNvSpPr>
            <a:spLocks noGrp="1"/>
          </p:cNvSpPr>
          <p:nvPr>
            <p:ph type="body" sz="quarter" idx="31" hasCustomPrompt="1"/>
          </p:nvPr>
        </p:nvSpPr>
        <p:spPr>
          <a:xfrm>
            <a:off x="6305630" y="3016708"/>
            <a:ext cx="5160533" cy="465244"/>
          </a:xfrm>
        </p:spPr>
        <p:txBody>
          <a:bodyPr/>
          <a:lstStyle>
            <a:lvl1pPr marL="0" indent="0">
              <a:buNone/>
              <a:defRPr sz="24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06. Click to add chapter title</a:t>
            </a:r>
            <a:endParaRPr lang="it-IT"/>
          </a:p>
        </p:txBody>
      </p:sp>
      <p:sp>
        <p:nvSpPr>
          <p:cNvPr id="31" name="Text Placeholder 7">
            <a:extLst>
              <a:ext uri="{FF2B5EF4-FFF2-40B4-BE49-F238E27FC236}">
                <a16:creationId xmlns:a16="http://schemas.microsoft.com/office/drawing/2014/main" id="{B9F32A43-9C23-524B-B7EA-6B9CB7BE80F2}"/>
              </a:ext>
            </a:extLst>
          </p:cNvPr>
          <p:cNvSpPr>
            <a:spLocks noGrp="1"/>
          </p:cNvSpPr>
          <p:nvPr>
            <p:ph type="body" sz="quarter" idx="30" hasCustomPrompt="1"/>
          </p:nvPr>
        </p:nvSpPr>
        <p:spPr>
          <a:xfrm>
            <a:off x="6305630" y="3497935"/>
            <a:ext cx="5160727" cy="293984"/>
          </a:xfrm>
        </p:spPr>
        <p:txBody>
          <a:bodyPr rIns="0">
            <a:noAutofit/>
          </a:bodyPr>
          <a:lstStyle>
            <a:lvl1pPr marL="0" indent="0">
              <a:buNone/>
              <a:defRPr sz="1600"/>
            </a:lvl1pPr>
          </a:lstStyle>
          <a:p>
            <a:pPr lvl="0"/>
            <a:r>
              <a:rPr lang="en-GB"/>
              <a:t>Click to edit subtitle if required</a:t>
            </a:r>
            <a:endParaRPr lang="en-US"/>
          </a:p>
        </p:txBody>
      </p:sp>
      <p:sp>
        <p:nvSpPr>
          <p:cNvPr id="34" name="Text Placeholder 23">
            <a:extLst>
              <a:ext uri="{FF2B5EF4-FFF2-40B4-BE49-F238E27FC236}">
                <a16:creationId xmlns:a16="http://schemas.microsoft.com/office/drawing/2014/main" id="{E16B8EB3-C8EE-AC4F-AD72-5BC945B30C62}"/>
              </a:ext>
            </a:extLst>
          </p:cNvPr>
          <p:cNvSpPr>
            <a:spLocks noGrp="1"/>
          </p:cNvSpPr>
          <p:nvPr>
            <p:ph type="body" sz="quarter" idx="33" hasCustomPrompt="1"/>
          </p:nvPr>
        </p:nvSpPr>
        <p:spPr>
          <a:xfrm>
            <a:off x="6305630" y="4024100"/>
            <a:ext cx="5160533" cy="465244"/>
          </a:xfrm>
        </p:spPr>
        <p:txBody>
          <a:bodyPr/>
          <a:lstStyle>
            <a:lvl1pPr marL="0" indent="0">
              <a:buNone/>
              <a:defRPr sz="24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07. Click to add chapter title</a:t>
            </a:r>
            <a:endParaRPr lang="it-IT"/>
          </a:p>
        </p:txBody>
      </p:sp>
      <p:sp>
        <p:nvSpPr>
          <p:cNvPr id="33" name="Text Placeholder 7">
            <a:extLst>
              <a:ext uri="{FF2B5EF4-FFF2-40B4-BE49-F238E27FC236}">
                <a16:creationId xmlns:a16="http://schemas.microsoft.com/office/drawing/2014/main" id="{6EBFFE72-5316-F540-B15C-EF6141109B01}"/>
              </a:ext>
            </a:extLst>
          </p:cNvPr>
          <p:cNvSpPr>
            <a:spLocks noGrp="1"/>
          </p:cNvSpPr>
          <p:nvPr>
            <p:ph type="body" sz="quarter" idx="32" hasCustomPrompt="1"/>
          </p:nvPr>
        </p:nvSpPr>
        <p:spPr>
          <a:xfrm>
            <a:off x="6305630" y="4505327"/>
            <a:ext cx="5160727" cy="293984"/>
          </a:xfrm>
        </p:spPr>
        <p:txBody>
          <a:bodyPr rIns="0">
            <a:noAutofit/>
          </a:bodyPr>
          <a:lstStyle>
            <a:lvl1pPr marL="0" indent="0">
              <a:buNone/>
              <a:defRPr sz="1600"/>
            </a:lvl1pPr>
          </a:lstStyle>
          <a:p>
            <a:pPr lvl="0"/>
            <a:r>
              <a:rPr lang="en-GB"/>
              <a:t>Click to edit subtitle if required</a:t>
            </a:r>
            <a:endParaRPr lang="en-US"/>
          </a:p>
        </p:txBody>
      </p:sp>
      <p:sp>
        <p:nvSpPr>
          <p:cNvPr id="36" name="Text Placeholder 23">
            <a:extLst>
              <a:ext uri="{FF2B5EF4-FFF2-40B4-BE49-F238E27FC236}">
                <a16:creationId xmlns:a16="http://schemas.microsoft.com/office/drawing/2014/main" id="{4F53C41C-D748-1746-9D56-7AFD32BE76CF}"/>
              </a:ext>
            </a:extLst>
          </p:cNvPr>
          <p:cNvSpPr>
            <a:spLocks noGrp="1"/>
          </p:cNvSpPr>
          <p:nvPr>
            <p:ph type="body" sz="quarter" idx="35" hasCustomPrompt="1"/>
          </p:nvPr>
        </p:nvSpPr>
        <p:spPr>
          <a:xfrm>
            <a:off x="6305630" y="5031488"/>
            <a:ext cx="5160533" cy="465244"/>
          </a:xfrm>
        </p:spPr>
        <p:txBody>
          <a:bodyPr/>
          <a:lstStyle>
            <a:lvl1pPr marL="0" indent="0">
              <a:buNone/>
              <a:defRPr sz="24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08. Click to add chapter title</a:t>
            </a:r>
            <a:endParaRPr lang="it-IT"/>
          </a:p>
        </p:txBody>
      </p:sp>
      <p:sp>
        <p:nvSpPr>
          <p:cNvPr id="35" name="Text Placeholder 7">
            <a:extLst>
              <a:ext uri="{FF2B5EF4-FFF2-40B4-BE49-F238E27FC236}">
                <a16:creationId xmlns:a16="http://schemas.microsoft.com/office/drawing/2014/main" id="{B97DDE32-4020-FC49-BE05-F767FA6C9C93}"/>
              </a:ext>
            </a:extLst>
          </p:cNvPr>
          <p:cNvSpPr>
            <a:spLocks noGrp="1"/>
          </p:cNvSpPr>
          <p:nvPr>
            <p:ph type="body" sz="quarter" idx="34" hasCustomPrompt="1"/>
          </p:nvPr>
        </p:nvSpPr>
        <p:spPr>
          <a:xfrm>
            <a:off x="6305630" y="5512715"/>
            <a:ext cx="5160727" cy="293984"/>
          </a:xfrm>
        </p:spPr>
        <p:txBody>
          <a:bodyPr rIns="0">
            <a:noAutofit/>
          </a:bodyPr>
          <a:lstStyle>
            <a:lvl1pPr marL="0" indent="0">
              <a:buNone/>
              <a:defRPr sz="1600"/>
            </a:lvl1pPr>
          </a:lstStyle>
          <a:p>
            <a:pPr lvl="0"/>
            <a:r>
              <a:rPr lang="en-GB"/>
              <a:t>Click to edit subtitle if required</a:t>
            </a:r>
            <a:endParaRPr lang="en-US"/>
          </a:p>
        </p:txBody>
      </p:sp>
      <p:sp>
        <p:nvSpPr>
          <p:cNvPr id="28" name="Slide Number Placeholder 5">
            <a:extLst>
              <a:ext uri="{FF2B5EF4-FFF2-40B4-BE49-F238E27FC236}">
                <a16:creationId xmlns:a16="http://schemas.microsoft.com/office/drawing/2014/main" id="{90F4F9C2-E60F-8B44-8836-ECE24F48F6F4}"/>
              </a:ext>
            </a:extLst>
          </p:cNvPr>
          <p:cNvSpPr>
            <a:spLocks noGrp="1"/>
          </p:cNvSpPr>
          <p:nvPr>
            <p:ph type="sldNum" sz="quarter" idx="4"/>
          </p:nvPr>
        </p:nvSpPr>
        <p:spPr>
          <a:xfrm>
            <a:off x="10664825" y="6537600"/>
            <a:ext cx="762000" cy="129429"/>
          </a:xfrm>
          <a:prstGeom prst="rect">
            <a:avLst/>
          </a:prstGeom>
        </p:spPr>
        <p:txBody>
          <a:bodyPr vert="horz" wrap="square" lIns="0" tIns="0" rIns="0" bIns="0" rtlCol="0" anchor="t">
            <a:noAutofit/>
          </a:bodyPr>
          <a:lstStyle>
            <a:lvl1pPr algn="r">
              <a:defRPr sz="1000">
                <a:solidFill>
                  <a:schemeClr val="tx2">
                    <a:lumMod val="75000"/>
                  </a:schemeClr>
                </a:solidFill>
              </a:defRPr>
            </a:lvl1pPr>
          </a:lstStyle>
          <a:p>
            <a:fld id="{1ED2235E-0982-3B42-A838-A74550CD4449}" type="slidenum">
              <a:rPr lang="en-GB" noProof="0" smtClean="0"/>
              <a:pPr/>
              <a:t>‹N›</a:t>
            </a:fld>
            <a:endParaRPr lang="en-GB" noProof="0"/>
          </a:p>
        </p:txBody>
      </p:sp>
      <p:sp>
        <p:nvSpPr>
          <p:cNvPr id="25" name="Footer Placeholder 4">
            <a:extLst>
              <a:ext uri="{FF2B5EF4-FFF2-40B4-BE49-F238E27FC236}">
                <a16:creationId xmlns:a16="http://schemas.microsoft.com/office/drawing/2014/main" id="{F2B1E328-CCAD-F941-AC2D-F92158846838}"/>
              </a:ext>
            </a:extLst>
          </p:cNvPr>
          <p:cNvSpPr>
            <a:spLocks noGrp="1"/>
          </p:cNvSpPr>
          <p:nvPr>
            <p:ph type="ftr" sz="quarter" idx="3"/>
          </p:nvPr>
        </p:nvSpPr>
        <p:spPr>
          <a:xfrm>
            <a:off x="758825" y="6525243"/>
            <a:ext cx="8381999" cy="153888"/>
          </a:xfrm>
          <a:prstGeom prst="rect">
            <a:avLst/>
          </a:prstGeom>
        </p:spPr>
        <p:txBody>
          <a:bodyPr vert="horz" wrap="square" lIns="0" tIns="0" rIns="0" bIns="0" rtlCol="0"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tx2">
                    <a:lumMod val="75000"/>
                  </a:schemeClr>
                </a:solidFill>
              </a:defRPr>
            </a:lvl1pPr>
          </a:lstStyle>
          <a:p>
            <a:r>
              <a:rPr lang="en-US"/>
              <a:t>Copyright © 2021 Enel S.p.A. All rights reserved. </a:t>
            </a:r>
            <a:endParaRPr lang="en-GB" noProof="0"/>
          </a:p>
        </p:txBody>
      </p:sp>
    </p:spTree>
    <p:extLst>
      <p:ext uri="{BB962C8B-B14F-4D97-AF65-F5344CB8AC3E}">
        <p14:creationId xmlns:p14="http://schemas.microsoft.com/office/powerpoint/2010/main" val="35803499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7B42C86-015E-F848-B548-8EFBFC461B10}"/>
              </a:ext>
            </a:extLst>
          </p:cNvPr>
          <p:cNvSpPr>
            <a:spLocks noGrp="1"/>
          </p:cNvSpPr>
          <p:nvPr>
            <p:ph type="title" hasCustomPrompt="1"/>
          </p:nvPr>
        </p:nvSpPr>
        <p:spPr>
          <a:xfrm>
            <a:off x="761999" y="670121"/>
            <a:ext cx="8375651" cy="394980"/>
          </a:xfrm>
        </p:spPr>
        <p:txBody>
          <a:bodyPr/>
          <a:lstStyle>
            <a:lvl1pPr marL="0" indent="0">
              <a:buFont typeface="Arial" panose="020B0604020202020204" pitchFamily="34" charset="0"/>
              <a:buNone/>
              <a:defRPr/>
            </a:lvl1pPr>
          </a:lstStyle>
          <a:p>
            <a:r>
              <a:rPr lang="it-IT"/>
              <a:t>Agenda</a:t>
            </a:r>
            <a:endParaRPr lang="en-GB"/>
          </a:p>
        </p:txBody>
      </p:sp>
      <p:sp>
        <p:nvSpPr>
          <p:cNvPr id="29" name="Text Placeholder 7">
            <a:extLst>
              <a:ext uri="{FF2B5EF4-FFF2-40B4-BE49-F238E27FC236}">
                <a16:creationId xmlns:a16="http://schemas.microsoft.com/office/drawing/2014/main" id="{C0DB1EC3-63BA-7841-8C96-E417130DD44D}"/>
              </a:ext>
            </a:extLst>
          </p:cNvPr>
          <p:cNvSpPr>
            <a:spLocks noGrp="1"/>
          </p:cNvSpPr>
          <p:nvPr>
            <p:ph type="body" sz="quarter" idx="42" hasCustomPrompt="1"/>
          </p:nvPr>
        </p:nvSpPr>
        <p:spPr>
          <a:xfrm>
            <a:off x="761999" y="1085366"/>
            <a:ext cx="8375651" cy="276999"/>
          </a:xfrm>
        </p:spPr>
        <p:txBody>
          <a:bodyPr rIns="0">
            <a:noAutofit/>
          </a:bodyPr>
          <a:lstStyle>
            <a:lvl1pPr marL="0" indent="0">
              <a:buNone/>
              <a:defRPr sz="1800"/>
            </a:lvl1pPr>
          </a:lstStyle>
          <a:p>
            <a:pPr lvl="0"/>
            <a:r>
              <a:rPr lang="en-GB"/>
              <a:t>Click to edit Master subtitle style if required</a:t>
            </a:r>
            <a:endParaRPr lang="en-US"/>
          </a:p>
        </p:txBody>
      </p:sp>
      <p:sp>
        <p:nvSpPr>
          <p:cNvPr id="15" name="Text Placeholder 23">
            <a:extLst>
              <a:ext uri="{FF2B5EF4-FFF2-40B4-BE49-F238E27FC236}">
                <a16:creationId xmlns:a16="http://schemas.microsoft.com/office/drawing/2014/main" id="{A1CA7DA0-B635-0E47-840F-9B4C076EC4FD}"/>
              </a:ext>
            </a:extLst>
          </p:cNvPr>
          <p:cNvSpPr>
            <a:spLocks noGrp="1"/>
          </p:cNvSpPr>
          <p:nvPr>
            <p:ph type="body" sz="quarter" idx="21" hasCustomPrompt="1"/>
          </p:nvPr>
        </p:nvSpPr>
        <p:spPr>
          <a:xfrm>
            <a:off x="682329" y="1988820"/>
            <a:ext cx="1053481" cy="807720"/>
          </a:xfrm>
        </p:spPr>
        <p:txBody>
          <a:bodyPr anchor="ctr"/>
          <a:lstStyle>
            <a:lvl1pPr marL="0" indent="0" algn="r">
              <a:buNone/>
              <a:defRPr sz="4000" b="1" i="0">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01</a:t>
            </a:r>
            <a:endParaRPr lang="it-IT"/>
          </a:p>
        </p:txBody>
      </p:sp>
      <p:sp>
        <p:nvSpPr>
          <p:cNvPr id="25" name="Text Placeholder 23">
            <a:extLst>
              <a:ext uri="{FF2B5EF4-FFF2-40B4-BE49-F238E27FC236}">
                <a16:creationId xmlns:a16="http://schemas.microsoft.com/office/drawing/2014/main" id="{37E40C95-74BB-C545-8620-3C91D1FB879D}"/>
              </a:ext>
            </a:extLst>
          </p:cNvPr>
          <p:cNvSpPr>
            <a:spLocks noGrp="1"/>
          </p:cNvSpPr>
          <p:nvPr>
            <p:ph type="body" sz="quarter" idx="27" hasCustomPrompt="1"/>
          </p:nvPr>
        </p:nvSpPr>
        <p:spPr>
          <a:xfrm>
            <a:off x="1780125" y="2007704"/>
            <a:ext cx="3800404" cy="785192"/>
          </a:xfrm>
        </p:spPr>
        <p:txBody>
          <a:bodyPr anchor="ctr"/>
          <a:lstStyle>
            <a:lvl1pPr marL="0" indent="0">
              <a:buNone/>
              <a:defRPr sz="1800" b="0"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26" name="Text Placeholder 23">
            <a:extLst>
              <a:ext uri="{FF2B5EF4-FFF2-40B4-BE49-F238E27FC236}">
                <a16:creationId xmlns:a16="http://schemas.microsoft.com/office/drawing/2014/main" id="{0E7AA31F-1C02-4D48-BA95-4C061F108BCD}"/>
              </a:ext>
            </a:extLst>
          </p:cNvPr>
          <p:cNvSpPr>
            <a:spLocks noGrp="1"/>
          </p:cNvSpPr>
          <p:nvPr>
            <p:ph type="body" sz="quarter" idx="28" hasCustomPrompt="1"/>
          </p:nvPr>
        </p:nvSpPr>
        <p:spPr>
          <a:xfrm>
            <a:off x="673365" y="2988385"/>
            <a:ext cx="1053481" cy="807720"/>
          </a:xfrm>
        </p:spPr>
        <p:txBody>
          <a:bodyPr anchor="ctr"/>
          <a:lstStyle>
            <a:lvl1pPr marL="0" indent="0" algn="r">
              <a:buNone/>
              <a:defRPr sz="4000" b="1" i="0">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02</a:t>
            </a:r>
            <a:endParaRPr lang="it-IT"/>
          </a:p>
        </p:txBody>
      </p:sp>
      <p:sp>
        <p:nvSpPr>
          <p:cNvPr id="27" name="Text Placeholder 23">
            <a:extLst>
              <a:ext uri="{FF2B5EF4-FFF2-40B4-BE49-F238E27FC236}">
                <a16:creationId xmlns:a16="http://schemas.microsoft.com/office/drawing/2014/main" id="{70D20617-CFC6-B94F-99C8-9605979CEEC4}"/>
              </a:ext>
            </a:extLst>
          </p:cNvPr>
          <p:cNvSpPr>
            <a:spLocks noGrp="1"/>
          </p:cNvSpPr>
          <p:nvPr>
            <p:ph type="body" sz="quarter" idx="29" hasCustomPrompt="1"/>
          </p:nvPr>
        </p:nvSpPr>
        <p:spPr>
          <a:xfrm>
            <a:off x="1771161" y="3007269"/>
            <a:ext cx="3800404" cy="785192"/>
          </a:xfrm>
        </p:spPr>
        <p:txBody>
          <a:bodyPr anchor="ctr"/>
          <a:lstStyle>
            <a:lvl1pPr marL="0" indent="0">
              <a:buNone/>
              <a:defRPr sz="1800" b="0"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28" name="Text Placeholder 23">
            <a:extLst>
              <a:ext uri="{FF2B5EF4-FFF2-40B4-BE49-F238E27FC236}">
                <a16:creationId xmlns:a16="http://schemas.microsoft.com/office/drawing/2014/main" id="{4659BF7E-FBF5-1041-98FF-92711B48F1DA}"/>
              </a:ext>
            </a:extLst>
          </p:cNvPr>
          <p:cNvSpPr>
            <a:spLocks noGrp="1"/>
          </p:cNvSpPr>
          <p:nvPr>
            <p:ph type="body" sz="quarter" idx="30" hasCustomPrompt="1"/>
          </p:nvPr>
        </p:nvSpPr>
        <p:spPr>
          <a:xfrm>
            <a:off x="659917" y="3996914"/>
            <a:ext cx="1053481" cy="807720"/>
          </a:xfrm>
        </p:spPr>
        <p:txBody>
          <a:bodyPr anchor="ctr"/>
          <a:lstStyle>
            <a:lvl1pPr marL="0" indent="0" algn="r">
              <a:buNone/>
              <a:defRPr sz="4000" b="1" i="0">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03</a:t>
            </a:r>
            <a:endParaRPr lang="it-IT"/>
          </a:p>
        </p:txBody>
      </p:sp>
      <p:sp>
        <p:nvSpPr>
          <p:cNvPr id="37" name="Text Placeholder 23">
            <a:extLst>
              <a:ext uri="{FF2B5EF4-FFF2-40B4-BE49-F238E27FC236}">
                <a16:creationId xmlns:a16="http://schemas.microsoft.com/office/drawing/2014/main" id="{D8DB8A7E-2299-8B49-9689-75E3B1C383D2}"/>
              </a:ext>
            </a:extLst>
          </p:cNvPr>
          <p:cNvSpPr>
            <a:spLocks noGrp="1"/>
          </p:cNvSpPr>
          <p:nvPr>
            <p:ph type="body" sz="quarter" idx="31" hasCustomPrompt="1"/>
          </p:nvPr>
        </p:nvSpPr>
        <p:spPr>
          <a:xfrm>
            <a:off x="1757713" y="4015798"/>
            <a:ext cx="3800404" cy="785192"/>
          </a:xfrm>
        </p:spPr>
        <p:txBody>
          <a:bodyPr anchor="ctr"/>
          <a:lstStyle>
            <a:lvl1pPr marL="0" indent="0">
              <a:buNone/>
              <a:defRPr sz="1800" b="0"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44" name="Text Placeholder 23">
            <a:extLst>
              <a:ext uri="{FF2B5EF4-FFF2-40B4-BE49-F238E27FC236}">
                <a16:creationId xmlns:a16="http://schemas.microsoft.com/office/drawing/2014/main" id="{DD349463-B21B-F04A-BDF1-12BEB8B9D90D}"/>
              </a:ext>
            </a:extLst>
          </p:cNvPr>
          <p:cNvSpPr>
            <a:spLocks noGrp="1"/>
          </p:cNvSpPr>
          <p:nvPr>
            <p:ph type="body" sz="quarter" idx="38" hasCustomPrompt="1"/>
          </p:nvPr>
        </p:nvSpPr>
        <p:spPr>
          <a:xfrm>
            <a:off x="664399" y="4996478"/>
            <a:ext cx="1053481" cy="807720"/>
          </a:xfrm>
        </p:spPr>
        <p:txBody>
          <a:bodyPr anchor="ctr"/>
          <a:lstStyle>
            <a:lvl1pPr marL="0" indent="0" algn="r">
              <a:buNone/>
              <a:defRPr sz="4000" b="1" i="0">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04</a:t>
            </a:r>
            <a:endParaRPr lang="it-IT"/>
          </a:p>
        </p:txBody>
      </p:sp>
      <p:sp>
        <p:nvSpPr>
          <p:cNvPr id="45" name="Text Placeholder 23">
            <a:extLst>
              <a:ext uri="{FF2B5EF4-FFF2-40B4-BE49-F238E27FC236}">
                <a16:creationId xmlns:a16="http://schemas.microsoft.com/office/drawing/2014/main" id="{1F086754-EFB1-0349-B2C9-DE00E7596680}"/>
              </a:ext>
            </a:extLst>
          </p:cNvPr>
          <p:cNvSpPr>
            <a:spLocks noGrp="1"/>
          </p:cNvSpPr>
          <p:nvPr>
            <p:ph type="body" sz="quarter" idx="39" hasCustomPrompt="1"/>
          </p:nvPr>
        </p:nvSpPr>
        <p:spPr>
          <a:xfrm>
            <a:off x="1762195" y="5015362"/>
            <a:ext cx="3800404" cy="785192"/>
          </a:xfrm>
        </p:spPr>
        <p:txBody>
          <a:bodyPr anchor="ctr"/>
          <a:lstStyle>
            <a:lvl1pPr marL="0" indent="0">
              <a:buNone/>
              <a:defRPr sz="1800" b="0"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38" name="Text Placeholder 23">
            <a:extLst>
              <a:ext uri="{FF2B5EF4-FFF2-40B4-BE49-F238E27FC236}">
                <a16:creationId xmlns:a16="http://schemas.microsoft.com/office/drawing/2014/main" id="{BE80DF37-1EDC-A943-AC1C-5DDB1FEEEF46}"/>
              </a:ext>
            </a:extLst>
          </p:cNvPr>
          <p:cNvSpPr>
            <a:spLocks noGrp="1"/>
          </p:cNvSpPr>
          <p:nvPr>
            <p:ph type="body" sz="quarter" idx="32" hasCustomPrompt="1"/>
          </p:nvPr>
        </p:nvSpPr>
        <p:spPr>
          <a:xfrm>
            <a:off x="6482494" y="2006750"/>
            <a:ext cx="1053481" cy="807720"/>
          </a:xfrm>
        </p:spPr>
        <p:txBody>
          <a:bodyPr anchor="ctr"/>
          <a:lstStyle>
            <a:lvl1pPr marL="0" indent="0" algn="r">
              <a:buNone/>
              <a:defRPr sz="4000" b="1" i="0">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05</a:t>
            </a:r>
            <a:endParaRPr lang="it-IT"/>
          </a:p>
        </p:txBody>
      </p:sp>
      <p:sp>
        <p:nvSpPr>
          <p:cNvPr id="39" name="Text Placeholder 23">
            <a:extLst>
              <a:ext uri="{FF2B5EF4-FFF2-40B4-BE49-F238E27FC236}">
                <a16:creationId xmlns:a16="http://schemas.microsoft.com/office/drawing/2014/main" id="{F96F6BD7-3ECA-7F4E-9086-B6A180AF50CA}"/>
              </a:ext>
            </a:extLst>
          </p:cNvPr>
          <p:cNvSpPr>
            <a:spLocks noGrp="1"/>
          </p:cNvSpPr>
          <p:nvPr>
            <p:ph type="body" sz="quarter" idx="33" hasCustomPrompt="1"/>
          </p:nvPr>
        </p:nvSpPr>
        <p:spPr>
          <a:xfrm>
            <a:off x="7580290" y="2025634"/>
            <a:ext cx="3800404" cy="785192"/>
          </a:xfrm>
        </p:spPr>
        <p:txBody>
          <a:bodyPr anchor="ctr"/>
          <a:lstStyle>
            <a:lvl1pPr marL="0" indent="0">
              <a:buNone/>
              <a:defRPr sz="1800" b="0"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40" name="Text Placeholder 23">
            <a:extLst>
              <a:ext uri="{FF2B5EF4-FFF2-40B4-BE49-F238E27FC236}">
                <a16:creationId xmlns:a16="http://schemas.microsoft.com/office/drawing/2014/main" id="{6A26439D-DBE8-BC40-A3C1-A23681C1DBCE}"/>
              </a:ext>
            </a:extLst>
          </p:cNvPr>
          <p:cNvSpPr>
            <a:spLocks noGrp="1"/>
          </p:cNvSpPr>
          <p:nvPr>
            <p:ph type="body" sz="quarter" idx="34" hasCustomPrompt="1"/>
          </p:nvPr>
        </p:nvSpPr>
        <p:spPr>
          <a:xfrm>
            <a:off x="6473530" y="3006315"/>
            <a:ext cx="1053481" cy="807720"/>
          </a:xfrm>
        </p:spPr>
        <p:txBody>
          <a:bodyPr anchor="ctr"/>
          <a:lstStyle>
            <a:lvl1pPr marL="0" indent="0" algn="r">
              <a:buNone/>
              <a:defRPr sz="4000" b="1" i="0">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06</a:t>
            </a:r>
            <a:endParaRPr lang="it-IT"/>
          </a:p>
        </p:txBody>
      </p:sp>
      <p:sp>
        <p:nvSpPr>
          <p:cNvPr id="41" name="Text Placeholder 23">
            <a:extLst>
              <a:ext uri="{FF2B5EF4-FFF2-40B4-BE49-F238E27FC236}">
                <a16:creationId xmlns:a16="http://schemas.microsoft.com/office/drawing/2014/main" id="{4A64148E-AA23-764D-BE27-34E645531A7E}"/>
              </a:ext>
            </a:extLst>
          </p:cNvPr>
          <p:cNvSpPr>
            <a:spLocks noGrp="1"/>
          </p:cNvSpPr>
          <p:nvPr>
            <p:ph type="body" sz="quarter" idx="35" hasCustomPrompt="1"/>
          </p:nvPr>
        </p:nvSpPr>
        <p:spPr>
          <a:xfrm>
            <a:off x="7571326" y="3025199"/>
            <a:ext cx="3800404" cy="785192"/>
          </a:xfrm>
        </p:spPr>
        <p:txBody>
          <a:bodyPr anchor="ctr"/>
          <a:lstStyle>
            <a:lvl1pPr marL="0" indent="0">
              <a:buNone/>
              <a:defRPr sz="1800" b="0"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42" name="Text Placeholder 23">
            <a:extLst>
              <a:ext uri="{FF2B5EF4-FFF2-40B4-BE49-F238E27FC236}">
                <a16:creationId xmlns:a16="http://schemas.microsoft.com/office/drawing/2014/main" id="{AED8B25A-8E3F-AB47-87AA-B62E337DF00C}"/>
              </a:ext>
            </a:extLst>
          </p:cNvPr>
          <p:cNvSpPr>
            <a:spLocks noGrp="1"/>
          </p:cNvSpPr>
          <p:nvPr>
            <p:ph type="body" sz="quarter" idx="36" hasCustomPrompt="1"/>
          </p:nvPr>
        </p:nvSpPr>
        <p:spPr>
          <a:xfrm>
            <a:off x="6460082" y="4014844"/>
            <a:ext cx="1053481" cy="807720"/>
          </a:xfrm>
        </p:spPr>
        <p:txBody>
          <a:bodyPr anchor="ctr"/>
          <a:lstStyle>
            <a:lvl1pPr marL="0" indent="0" algn="r">
              <a:buNone/>
              <a:defRPr sz="4000" b="1" i="0">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07</a:t>
            </a:r>
            <a:endParaRPr lang="it-IT"/>
          </a:p>
        </p:txBody>
      </p:sp>
      <p:sp>
        <p:nvSpPr>
          <p:cNvPr id="43" name="Text Placeholder 23">
            <a:extLst>
              <a:ext uri="{FF2B5EF4-FFF2-40B4-BE49-F238E27FC236}">
                <a16:creationId xmlns:a16="http://schemas.microsoft.com/office/drawing/2014/main" id="{BC40AB15-B73E-374D-B193-DE689CB7B403}"/>
              </a:ext>
            </a:extLst>
          </p:cNvPr>
          <p:cNvSpPr>
            <a:spLocks noGrp="1"/>
          </p:cNvSpPr>
          <p:nvPr>
            <p:ph type="body" sz="quarter" idx="37" hasCustomPrompt="1"/>
          </p:nvPr>
        </p:nvSpPr>
        <p:spPr>
          <a:xfrm>
            <a:off x="7557878" y="4033728"/>
            <a:ext cx="3800404" cy="785192"/>
          </a:xfrm>
        </p:spPr>
        <p:txBody>
          <a:bodyPr anchor="ctr"/>
          <a:lstStyle>
            <a:lvl1pPr marL="0" indent="0">
              <a:buNone/>
              <a:defRPr sz="1800" b="0"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46" name="Text Placeholder 23">
            <a:extLst>
              <a:ext uri="{FF2B5EF4-FFF2-40B4-BE49-F238E27FC236}">
                <a16:creationId xmlns:a16="http://schemas.microsoft.com/office/drawing/2014/main" id="{1F623258-E515-C645-A6F9-170CF05FC69E}"/>
              </a:ext>
            </a:extLst>
          </p:cNvPr>
          <p:cNvSpPr>
            <a:spLocks noGrp="1"/>
          </p:cNvSpPr>
          <p:nvPr>
            <p:ph type="body" sz="quarter" idx="40" hasCustomPrompt="1"/>
          </p:nvPr>
        </p:nvSpPr>
        <p:spPr>
          <a:xfrm>
            <a:off x="6438364" y="4985618"/>
            <a:ext cx="1053481" cy="807720"/>
          </a:xfrm>
        </p:spPr>
        <p:txBody>
          <a:bodyPr anchor="ctr"/>
          <a:lstStyle>
            <a:lvl1pPr marL="0" indent="0" algn="r">
              <a:buNone/>
              <a:defRPr sz="4000" b="1" i="0">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08</a:t>
            </a:r>
            <a:endParaRPr lang="it-IT"/>
          </a:p>
        </p:txBody>
      </p:sp>
      <p:sp>
        <p:nvSpPr>
          <p:cNvPr id="47" name="Text Placeholder 23">
            <a:extLst>
              <a:ext uri="{FF2B5EF4-FFF2-40B4-BE49-F238E27FC236}">
                <a16:creationId xmlns:a16="http://schemas.microsoft.com/office/drawing/2014/main" id="{D6EACFA3-C561-1040-AB40-D83DB26EE0CC}"/>
              </a:ext>
            </a:extLst>
          </p:cNvPr>
          <p:cNvSpPr>
            <a:spLocks noGrp="1"/>
          </p:cNvSpPr>
          <p:nvPr>
            <p:ph type="body" sz="quarter" idx="41" hasCustomPrompt="1"/>
          </p:nvPr>
        </p:nvSpPr>
        <p:spPr>
          <a:xfrm>
            <a:off x="7536160" y="5004502"/>
            <a:ext cx="3800404" cy="785192"/>
          </a:xfrm>
        </p:spPr>
        <p:txBody>
          <a:bodyPr anchor="ctr"/>
          <a:lstStyle>
            <a:lvl1pPr marL="0" indent="0">
              <a:buNone/>
              <a:defRPr sz="1800" b="0"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21" name="Footer Placeholder 4">
            <a:extLst>
              <a:ext uri="{FF2B5EF4-FFF2-40B4-BE49-F238E27FC236}">
                <a16:creationId xmlns:a16="http://schemas.microsoft.com/office/drawing/2014/main" id="{16C9F872-7765-FC45-9731-D8D2E9678739}"/>
              </a:ext>
            </a:extLst>
          </p:cNvPr>
          <p:cNvSpPr>
            <a:spLocks noGrp="1"/>
          </p:cNvSpPr>
          <p:nvPr>
            <p:ph type="ftr" sz="quarter" idx="3"/>
          </p:nvPr>
        </p:nvSpPr>
        <p:spPr>
          <a:xfrm>
            <a:off x="758825" y="6525243"/>
            <a:ext cx="8381999" cy="153888"/>
          </a:xfrm>
          <a:prstGeom prst="rect">
            <a:avLst/>
          </a:prstGeom>
        </p:spPr>
        <p:txBody>
          <a:bodyPr vert="horz" wrap="square" lIns="0" tIns="0" rIns="0" bIns="0" rtlCol="0"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tx2">
                    <a:lumMod val="75000"/>
                  </a:schemeClr>
                </a:solidFill>
              </a:defRPr>
            </a:lvl1pPr>
          </a:lstStyle>
          <a:p>
            <a:r>
              <a:rPr lang="en-US"/>
              <a:t>Copyright © 2021 Enel S.p.A. All rights reserved. </a:t>
            </a:r>
            <a:endParaRPr lang="en-GB" noProof="0"/>
          </a:p>
        </p:txBody>
      </p:sp>
      <p:sp>
        <p:nvSpPr>
          <p:cNvPr id="23" name="Slide Number Placeholder 5">
            <a:extLst>
              <a:ext uri="{FF2B5EF4-FFF2-40B4-BE49-F238E27FC236}">
                <a16:creationId xmlns:a16="http://schemas.microsoft.com/office/drawing/2014/main" id="{C499FE0F-64FB-D244-9E6C-82A29EBAAC2A}"/>
              </a:ext>
            </a:extLst>
          </p:cNvPr>
          <p:cNvSpPr>
            <a:spLocks noGrp="1"/>
          </p:cNvSpPr>
          <p:nvPr>
            <p:ph type="sldNum" sz="quarter" idx="4"/>
          </p:nvPr>
        </p:nvSpPr>
        <p:spPr>
          <a:xfrm>
            <a:off x="10664825" y="6537600"/>
            <a:ext cx="762000" cy="129429"/>
          </a:xfrm>
          <a:prstGeom prst="rect">
            <a:avLst/>
          </a:prstGeom>
        </p:spPr>
        <p:txBody>
          <a:bodyPr vert="horz" wrap="square" lIns="0" tIns="0" rIns="0" bIns="0" rtlCol="0" anchor="t">
            <a:noAutofit/>
          </a:bodyPr>
          <a:lstStyle>
            <a:lvl1pPr algn="r">
              <a:defRPr sz="1000">
                <a:solidFill>
                  <a:schemeClr val="tx2">
                    <a:lumMod val="75000"/>
                  </a:schemeClr>
                </a:solidFill>
              </a:defRPr>
            </a:lvl1pPr>
          </a:lstStyle>
          <a:p>
            <a:fld id="{1ED2235E-0982-3B42-A838-A74550CD4449}" type="slidenum">
              <a:rPr lang="en-GB" noProof="0" smtClean="0"/>
              <a:pPr/>
              <a:t>‹N›</a:t>
            </a:fld>
            <a:endParaRPr lang="en-GB" noProof="0"/>
          </a:p>
        </p:txBody>
      </p:sp>
    </p:spTree>
    <p:extLst>
      <p:ext uri="{BB962C8B-B14F-4D97-AF65-F5344CB8AC3E}">
        <p14:creationId xmlns:p14="http://schemas.microsoft.com/office/powerpoint/2010/main" val="16616976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Agenda 3">
    <p:bg>
      <p:bgPr>
        <a:solidFill>
          <a:schemeClr val="accent3"/>
        </a:solidFill>
        <a:effectLst/>
      </p:bgPr>
    </p:bg>
    <p:spTree>
      <p:nvGrpSpPr>
        <p:cNvPr id="1" name=""/>
        <p:cNvGrpSpPr/>
        <p:nvPr/>
      </p:nvGrpSpPr>
      <p:grpSpPr>
        <a:xfrm>
          <a:off x="0" y="0"/>
          <a:ext cx="0" cy="0"/>
          <a:chOff x="0" y="0"/>
          <a:chExt cx="0" cy="0"/>
        </a:xfrm>
      </p:grpSpPr>
      <p:sp>
        <p:nvSpPr>
          <p:cNvPr id="24" name="Rectangle 8">
            <a:extLst>
              <a:ext uri="{FF2B5EF4-FFF2-40B4-BE49-F238E27FC236}">
                <a16:creationId xmlns:a16="http://schemas.microsoft.com/office/drawing/2014/main" id="{9EDCA231-FEAA-E341-AD22-A49570614E3A}"/>
              </a:ext>
            </a:extLst>
          </p:cNvPr>
          <p:cNvSpPr/>
          <p:nvPr userDrawn="1"/>
        </p:nvSpPr>
        <p:spPr>
          <a:xfrm rot="16200000">
            <a:off x="1000126" y="451967"/>
            <a:ext cx="190501" cy="666750"/>
          </a:xfrm>
          <a:prstGeom prst="rect">
            <a:avLst/>
          </a:prstGeom>
          <a:solidFill>
            <a:srgbClr val="FFFFFF"/>
          </a:solidFill>
          <a:ln w="12700">
            <a:miter lim="400000"/>
          </a:ln>
        </p:spPr>
        <p:txBody>
          <a:bodyPr lIns="18000" tIns="18000" rIns="18000" bIns="18000" anchor="ctr"/>
          <a:lstStyle/>
          <a:p>
            <a:pPr marL="0" indent="0" algn="ctr">
              <a:buFont typeface="Arial" panose="020B0604020202020204" pitchFamily="34" charset="0"/>
              <a:buNone/>
              <a:defRPr sz="1800">
                <a:latin typeface="Arial"/>
                <a:ea typeface="Arial"/>
                <a:cs typeface="Arial"/>
                <a:sym typeface="Arial"/>
              </a:defRPr>
            </a:pPr>
            <a:endParaRPr sz="900"/>
          </a:p>
        </p:txBody>
      </p:sp>
      <p:sp>
        <p:nvSpPr>
          <p:cNvPr id="22" name="Title 1">
            <a:extLst>
              <a:ext uri="{FF2B5EF4-FFF2-40B4-BE49-F238E27FC236}">
                <a16:creationId xmlns:a16="http://schemas.microsoft.com/office/drawing/2014/main" id="{D5B532FE-4BB2-804F-8B34-6E2FCFC2DAD3}"/>
              </a:ext>
            </a:extLst>
          </p:cNvPr>
          <p:cNvSpPr>
            <a:spLocks noGrp="1"/>
          </p:cNvSpPr>
          <p:nvPr>
            <p:ph type="ctrTitle" hasCustomPrompt="1"/>
          </p:nvPr>
        </p:nvSpPr>
        <p:spPr>
          <a:xfrm>
            <a:off x="762001" y="1107652"/>
            <a:ext cx="2303928" cy="1368425"/>
          </a:xfrm>
        </p:spPr>
        <p:txBody>
          <a:bodyPr anchor="t">
            <a:noAutofit/>
          </a:bodyPr>
          <a:lstStyle>
            <a:lvl1pPr marL="0" indent="0" algn="l">
              <a:buFont typeface="Arial" panose="020B0604020202020204" pitchFamily="34" charset="0"/>
              <a:buNone/>
              <a:defRPr sz="4800">
                <a:solidFill>
                  <a:schemeClr val="bg1"/>
                </a:solidFill>
              </a:defRPr>
            </a:lvl1pPr>
          </a:lstStyle>
          <a:p>
            <a:r>
              <a:rPr lang="it-IT"/>
              <a:t>Agenda</a:t>
            </a:r>
            <a:endParaRPr lang="en-GB"/>
          </a:p>
        </p:txBody>
      </p:sp>
      <p:sp>
        <p:nvSpPr>
          <p:cNvPr id="26" name="Text Placeholder 23">
            <a:extLst>
              <a:ext uri="{FF2B5EF4-FFF2-40B4-BE49-F238E27FC236}">
                <a16:creationId xmlns:a16="http://schemas.microsoft.com/office/drawing/2014/main" id="{ECDCD36B-198B-7744-ADE1-13CBA89DA306}"/>
              </a:ext>
            </a:extLst>
          </p:cNvPr>
          <p:cNvSpPr>
            <a:spLocks noGrp="1"/>
          </p:cNvSpPr>
          <p:nvPr>
            <p:ph type="body" sz="quarter" idx="38" hasCustomPrompt="1"/>
          </p:nvPr>
        </p:nvSpPr>
        <p:spPr>
          <a:xfrm>
            <a:off x="3174519" y="1025115"/>
            <a:ext cx="1053481" cy="807720"/>
          </a:xfrm>
        </p:spPr>
        <p:txBody>
          <a:bodyPr anchor="ctr"/>
          <a:lstStyle>
            <a:lvl1pPr marL="0" indent="0" algn="l">
              <a:buNone/>
              <a:defRPr sz="4000" b="1" i="0">
                <a:solidFill>
                  <a:schemeClr val="bg1"/>
                </a:solidFill>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01</a:t>
            </a:r>
            <a:endParaRPr lang="it-IT"/>
          </a:p>
        </p:txBody>
      </p:sp>
      <p:sp>
        <p:nvSpPr>
          <p:cNvPr id="27" name="Text Placeholder 23">
            <a:extLst>
              <a:ext uri="{FF2B5EF4-FFF2-40B4-BE49-F238E27FC236}">
                <a16:creationId xmlns:a16="http://schemas.microsoft.com/office/drawing/2014/main" id="{5CC33B5A-B625-A54F-A45C-E9D5108164C6}"/>
              </a:ext>
            </a:extLst>
          </p:cNvPr>
          <p:cNvSpPr>
            <a:spLocks noGrp="1"/>
          </p:cNvSpPr>
          <p:nvPr>
            <p:ph type="body" sz="quarter" idx="39" hasCustomPrompt="1"/>
          </p:nvPr>
        </p:nvSpPr>
        <p:spPr>
          <a:xfrm>
            <a:off x="3183103" y="1877716"/>
            <a:ext cx="2375016" cy="785192"/>
          </a:xfrm>
        </p:spPr>
        <p:txBody>
          <a:bodyPr anchor="ctr"/>
          <a:lstStyle>
            <a:lvl1pPr marL="0" indent="0">
              <a:buNone/>
              <a:defRPr sz="1600" b="0" i="0">
                <a:solidFill>
                  <a:schemeClr val="bg1"/>
                </a:solidFill>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28" name="Text Placeholder 23">
            <a:extLst>
              <a:ext uri="{FF2B5EF4-FFF2-40B4-BE49-F238E27FC236}">
                <a16:creationId xmlns:a16="http://schemas.microsoft.com/office/drawing/2014/main" id="{7CF6386B-13E0-8B47-A639-6531D08AF777}"/>
              </a:ext>
            </a:extLst>
          </p:cNvPr>
          <p:cNvSpPr>
            <a:spLocks noGrp="1"/>
          </p:cNvSpPr>
          <p:nvPr>
            <p:ph type="body" sz="quarter" idx="40" hasCustomPrompt="1"/>
          </p:nvPr>
        </p:nvSpPr>
        <p:spPr>
          <a:xfrm>
            <a:off x="5854966" y="1002703"/>
            <a:ext cx="1053481" cy="807720"/>
          </a:xfrm>
        </p:spPr>
        <p:txBody>
          <a:bodyPr anchor="ctr"/>
          <a:lstStyle>
            <a:lvl1pPr marL="0" indent="0" algn="l">
              <a:buNone/>
              <a:defRPr sz="4000" b="1" i="0">
                <a:solidFill>
                  <a:schemeClr val="bg1"/>
                </a:solidFill>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02</a:t>
            </a:r>
            <a:endParaRPr lang="it-IT"/>
          </a:p>
        </p:txBody>
      </p:sp>
      <p:sp>
        <p:nvSpPr>
          <p:cNvPr id="29" name="Text Placeholder 23">
            <a:extLst>
              <a:ext uri="{FF2B5EF4-FFF2-40B4-BE49-F238E27FC236}">
                <a16:creationId xmlns:a16="http://schemas.microsoft.com/office/drawing/2014/main" id="{319389D0-704A-EE47-8594-0DFA91F3719A}"/>
              </a:ext>
            </a:extLst>
          </p:cNvPr>
          <p:cNvSpPr>
            <a:spLocks noGrp="1"/>
          </p:cNvSpPr>
          <p:nvPr>
            <p:ph type="body" sz="quarter" idx="41" hasCustomPrompt="1"/>
          </p:nvPr>
        </p:nvSpPr>
        <p:spPr>
          <a:xfrm>
            <a:off x="5863550" y="1855304"/>
            <a:ext cx="2375016" cy="785192"/>
          </a:xfrm>
        </p:spPr>
        <p:txBody>
          <a:bodyPr anchor="ctr"/>
          <a:lstStyle>
            <a:lvl1pPr marL="0" indent="0">
              <a:buNone/>
              <a:defRPr sz="1600" b="0" i="0">
                <a:solidFill>
                  <a:schemeClr val="bg1"/>
                </a:solidFill>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30" name="Text Placeholder 23">
            <a:extLst>
              <a:ext uri="{FF2B5EF4-FFF2-40B4-BE49-F238E27FC236}">
                <a16:creationId xmlns:a16="http://schemas.microsoft.com/office/drawing/2014/main" id="{DAC9A943-3D52-5C48-A5B7-2FDD4E43A640}"/>
              </a:ext>
            </a:extLst>
          </p:cNvPr>
          <p:cNvSpPr>
            <a:spLocks noGrp="1"/>
          </p:cNvSpPr>
          <p:nvPr>
            <p:ph type="body" sz="quarter" idx="42" hasCustomPrompt="1"/>
          </p:nvPr>
        </p:nvSpPr>
        <p:spPr>
          <a:xfrm>
            <a:off x="8557825" y="1002703"/>
            <a:ext cx="1053481" cy="807720"/>
          </a:xfrm>
        </p:spPr>
        <p:txBody>
          <a:bodyPr anchor="ctr"/>
          <a:lstStyle>
            <a:lvl1pPr marL="0" indent="0" algn="l">
              <a:buNone/>
              <a:defRPr sz="4000" b="1" i="0">
                <a:solidFill>
                  <a:schemeClr val="bg1"/>
                </a:solidFill>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03</a:t>
            </a:r>
            <a:endParaRPr lang="it-IT"/>
          </a:p>
        </p:txBody>
      </p:sp>
      <p:sp>
        <p:nvSpPr>
          <p:cNvPr id="31" name="Text Placeholder 23">
            <a:extLst>
              <a:ext uri="{FF2B5EF4-FFF2-40B4-BE49-F238E27FC236}">
                <a16:creationId xmlns:a16="http://schemas.microsoft.com/office/drawing/2014/main" id="{0AB4821B-339B-014F-99B6-EE5C5559A6E7}"/>
              </a:ext>
            </a:extLst>
          </p:cNvPr>
          <p:cNvSpPr>
            <a:spLocks noGrp="1"/>
          </p:cNvSpPr>
          <p:nvPr>
            <p:ph type="body" sz="quarter" idx="43" hasCustomPrompt="1"/>
          </p:nvPr>
        </p:nvSpPr>
        <p:spPr>
          <a:xfrm>
            <a:off x="8566409" y="1855304"/>
            <a:ext cx="2375016" cy="785192"/>
          </a:xfrm>
        </p:spPr>
        <p:txBody>
          <a:bodyPr anchor="ctr"/>
          <a:lstStyle>
            <a:lvl1pPr marL="0" indent="0">
              <a:buNone/>
              <a:defRPr sz="1600" b="0" i="0">
                <a:solidFill>
                  <a:schemeClr val="bg1"/>
                </a:solidFill>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8" name="Text Placeholder 23">
            <a:extLst>
              <a:ext uri="{FF2B5EF4-FFF2-40B4-BE49-F238E27FC236}">
                <a16:creationId xmlns:a16="http://schemas.microsoft.com/office/drawing/2014/main" id="{9C341713-23F4-4E4D-B663-65E9405BC769}"/>
              </a:ext>
            </a:extLst>
          </p:cNvPr>
          <p:cNvSpPr>
            <a:spLocks noGrp="1"/>
          </p:cNvSpPr>
          <p:nvPr>
            <p:ph type="body" sz="quarter" idx="21" hasCustomPrompt="1"/>
          </p:nvPr>
        </p:nvSpPr>
        <p:spPr>
          <a:xfrm>
            <a:off x="3183483" y="2741856"/>
            <a:ext cx="1053481" cy="807720"/>
          </a:xfrm>
        </p:spPr>
        <p:txBody>
          <a:bodyPr anchor="ctr"/>
          <a:lstStyle>
            <a:lvl1pPr marL="0" indent="0" algn="l">
              <a:buNone/>
              <a:defRPr sz="4000" b="1" i="0">
                <a:solidFill>
                  <a:schemeClr val="bg1"/>
                </a:solidFill>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04</a:t>
            </a:r>
            <a:endParaRPr lang="it-IT"/>
          </a:p>
        </p:txBody>
      </p:sp>
      <p:sp>
        <p:nvSpPr>
          <p:cNvPr id="10" name="Text Placeholder 23">
            <a:extLst>
              <a:ext uri="{FF2B5EF4-FFF2-40B4-BE49-F238E27FC236}">
                <a16:creationId xmlns:a16="http://schemas.microsoft.com/office/drawing/2014/main" id="{5EB38375-3C03-CF4D-86C8-DFF3A0F01ADA}"/>
              </a:ext>
            </a:extLst>
          </p:cNvPr>
          <p:cNvSpPr>
            <a:spLocks noGrp="1"/>
          </p:cNvSpPr>
          <p:nvPr>
            <p:ph type="body" sz="quarter" idx="27" hasCustomPrompt="1"/>
          </p:nvPr>
        </p:nvSpPr>
        <p:spPr>
          <a:xfrm>
            <a:off x="3192067" y="3594457"/>
            <a:ext cx="2375016" cy="785192"/>
          </a:xfrm>
        </p:spPr>
        <p:txBody>
          <a:bodyPr anchor="ctr"/>
          <a:lstStyle>
            <a:lvl1pPr marL="0" indent="0">
              <a:buNone/>
              <a:defRPr sz="1600" b="0" i="0">
                <a:solidFill>
                  <a:schemeClr val="bg1"/>
                </a:solidFill>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11" name="Text Placeholder 23">
            <a:extLst>
              <a:ext uri="{FF2B5EF4-FFF2-40B4-BE49-F238E27FC236}">
                <a16:creationId xmlns:a16="http://schemas.microsoft.com/office/drawing/2014/main" id="{4D2A2C20-FE41-6942-9269-4869B6457F52}"/>
              </a:ext>
            </a:extLst>
          </p:cNvPr>
          <p:cNvSpPr>
            <a:spLocks noGrp="1"/>
          </p:cNvSpPr>
          <p:nvPr>
            <p:ph type="body" sz="quarter" idx="28" hasCustomPrompt="1"/>
          </p:nvPr>
        </p:nvSpPr>
        <p:spPr>
          <a:xfrm>
            <a:off x="5863930" y="2719444"/>
            <a:ext cx="1053481" cy="807720"/>
          </a:xfrm>
        </p:spPr>
        <p:txBody>
          <a:bodyPr anchor="ctr"/>
          <a:lstStyle>
            <a:lvl1pPr marL="0" indent="0" algn="l">
              <a:buNone/>
              <a:defRPr sz="4000" b="1" i="0">
                <a:solidFill>
                  <a:schemeClr val="bg1"/>
                </a:solidFill>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05</a:t>
            </a:r>
            <a:endParaRPr lang="it-IT"/>
          </a:p>
        </p:txBody>
      </p:sp>
      <p:sp>
        <p:nvSpPr>
          <p:cNvPr id="14" name="Text Placeholder 23">
            <a:extLst>
              <a:ext uri="{FF2B5EF4-FFF2-40B4-BE49-F238E27FC236}">
                <a16:creationId xmlns:a16="http://schemas.microsoft.com/office/drawing/2014/main" id="{4FC30061-5622-E34A-9DE1-7B51E144281A}"/>
              </a:ext>
            </a:extLst>
          </p:cNvPr>
          <p:cNvSpPr>
            <a:spLocks noGrp="1"/>
          </p:cNvSpPr>
          <p:nvPr>
            <p:ph type="body" sz="quarter" idx="29" hasCustomPrompt="1"/>
          </p:nvPr>
        </p:nvSpPr>
        <p:spPr>
          <a:xfrm>
            <a:off x="5872514" y="3572045"/>
            <a:ext cx="2375016" cy="785192"/>
          </a:xfrm>
        </p:spPr>
        <p:txBody>
          <a:bodyPr anchor="ctr"/>
          <a:lstStyle>
            <a:lvl1pPr marL="0" indent="0">
              <a:buNone/>
              <a:defRPr sz="1600" b="0" i="0">
                <a:solidFill>
                  <a:schemeClr val="bg1"/>
                </a:solidFill>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15" name="Text Placeholder 23">
            <a:extLst>
              <a:ext uri="{FF2B5EF4-FFF2-40B4-BE49-F238E27FC236}">
                <a16:creationId xmlns:a16="http://schemas.microsoft.com/office/drawing/2014/main" id="{61AF714C-7A9C-234B-807C-4F664CF69AED}"/>
              </a:ext>
            </a:extLst>
          </p:cNvPr>
          <p:cNvSpPr>
            <a:spLocks noGrp="1"/>
          </p:cNvSpPr>
          <p:nvPr>
            <p:ph type="body" sz="quarter" idx="30" hasCustomPrompt="1"/>
          </p:nvPr>
        </p:nvSpPr>
        <p:spPr>
          <a:xfrm>
            <a:off x="8566789" y="2719444"/>
            <a:ext cx="1053481" cy="807720"/>
          </a:xfrm>
        </p:spPr>
        <p:txBody>
          <a:bodyPr anchor="ctr"/>
          <a:lstStyle>
            <a:lvl1pPr marL="0" indent="0" algn="l">
              <a:buNone/>
              <a:defRPr sz="4000" b="1" i="0">
                <a:solidFill>
                  <a:schemeClr val="bg1"/>
                </a:solidFill>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06</a:t>
            </a:r>
            <a:endParaRPr lang="it-IT"/>
          </a:p>
        </p:txBody>
      </p:sp>
      <p:sp>
        <p:nvSpPr>
          <p:cNvPr id="16" name="Text Placeholder 23">
            <a:extLst>
              <a:ext uri="{FF2B5EF4-FFF2-40B4-BE49-F238E27FC236}">
                <a16:creationId xmlns:a16="http://schemas.microsoft.com/office/drawing/2014/main" id="{B51BA56C-7F8E-284E-922F-1A2D37BDCB54}"/>
              </a:ext>
            </a:extLst>
          </p:cNvPr>
          <p:cNvSpPr>
            <a:spLocks noGrp="1"/>
          </p:cNvSpPr>
          <p:nvPr>
            <p:ph type="body" sz="quarter" idx="31" hasCustomPrompt="1"/>
          </p:nvPr>
        </p:nvSpPr>
        <p:spPr>
          <a:xfrm>
            <a:off x="8575373" y="3572045"/>
            <a:ext cx="2375016" cy="785192"/>
          </a:xfrm>
        </p:spPr>
        <p:txBody>
          <a:bodyPr anchor="ctr"/>
          <a:lstStyle>
            <a:lvl1pPr marL="0" indent="0">
              <a:buNone/>
              <a:defRPr sz="1600" b="0" i="0">
                <a:solidFill>
                  <a:schemeClr val="bg1"/>
                </a:solidFill>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17" name="Text Placeholder 23">
            <a:extLst>
              <a:ext uri="{FF2B5EF4-FFF2-40B4-BE49-F238E27FC236}">
                <a16:creationId xmlns:a16="http://schemas.microsoft.com/office/drawing/2014/main" id="{0C7E36D2-D399-5D42-9322-EC2A11E0E628}"/>
              </a:ext>
            </a:extLst>
          </p:cNvPr>
          <p:cNvSpPr>
            <a:spLocks noGrp="1"/>
          </p:cNvSpPr>
          <p:nvPr>
            <p:ph type="body" sz="quarter" idx="32" hasCustomPrompt="1"/>
          </p:nvPr>
        </p:nvSpPr>
        <p:spPr>
          <a:xfrm>
            <a:off x="3187966" y="4427221"/>
            <a:ext cx="1053481" cy="807720"/>
          </a:xfrm>
        </p:spPr>
        <p:txBody>
          <a:bodyPr anchor="ctr"/>
          <a:lstStyle>
            <a:lvl1pPr marL="0" indent="0" algn="l">
              <a:buNone/>
              <a:defRPr sz="4000" b="1" i="0">
                <a:solidFill>
                  <a:schemeClr val="bg1"/>
                </a:solidFill>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07</a:t>
            </a:r>
            <a:endParaRPr lang="it-IT"/>
          </a:p>
        </p:txBody>
      </p:sp>
      <p:sp>
        <p:nvSpPr>
          <p:cNvPr id="18" name="Text Placeholder 23">
            <a:extLst>
              <a:ext uri="{FF2B5EF4-FFF2-40B4-BE49-F238E27FC236}">
                <a16:creationId xmlns:a16="http://schemas.microsoft.com/office/drawing/2014/main" id="{F8D3647E-5355-944C-BEBF-9803EFACE727}"/>
              </a:ext>
            </a:extLst>
          </p:cNvPr>
          <p:cNvSpPr>
            <a:spLocks noGrp="1"/>
          </p:cNvSpPr>
          <p:nvPr>
            <p:ph type="body" sz="quarter" idx="33" hasCustomPrompt="1"/>
          </p:nvPr>
        </p:nvSpPr>
        <p:spPr>
          <a:xfrm>
            <a:off x="3196550" y="5279822"/>
            <a:ext cx="2375016" cy="785192"/>
          </a:xfrm>
        </p:spPr>
        <p:txBody>
          <a:bodyPr anchor="ctr"/>
          <a:lstStyle>
            <a:lvl1pPr marL="0" indent="0">
              <a:buNone/>
              <a:defRPr sz="1600" b="0" i="0">
                <a:solidFill>
                  <a:schemeClr val="bg1"/>
                </a:solidFill>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19" name="Text Placeholder 23">
            <a:extLst>
              <a:ext uri="{FF2B5EF4-FFF2-40B4-BE49-F238E27FC236}">
                <a16:creationId xmlns:a16="http://schemas.microsoft.com/office/drawing/2014/main" id="{6979AA52-9D67-7D41-9282-B494968C5CC3}"/>
              </a:ext>
            </a:extLst>
          </p:cNvPr>
          <p:cNvSpPr>
            <a:spLocks noGrp="1"/>
          </p:cNvSpPr>
          <p:nvPr>
            <p:ph type="body" sz="quarter" idx="34" hasCustomPrompt="1"/>
          </p:nvPr>
        </p:nvSpPr>
        <p:spPr>
          <a:xfrm>
            <a:off x="5868413" y="4404809"/>
            <a:ext cx="1053481" cy="807720"/>
          </a:xfrm>
        </p:spPr>
        <p:txBody>
          <a:bodyPr anchor="ctr"/>
          <a:lstStyle>
            <a:lvl1pPr marL="0" indent="0" algn="l">
              <a:buNone/>
              <a:defRPr sz="4000" b="1" i="0">
                <a:solidFill>
                  <a:schemeClr val="bg1"/>
                </a:solidFill>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08</a:t>
            </a:r>
            <a:endParaRPr lang="it-IT"/>
          </a:p>
        </p:txBody>
      </p:sp>
      <p:sp>
        <p:nvSpPr>
          <p:cNvPr id="20" name="Text Placeholder 23">
            <a:extLst>
              <a:ext uri="{FF2B5EF4-FFF2-40B4-BE49-F238E27FC236}">
                <a16:creationId xmlns:a16="http://schemas.microsoft.com/office/drawing/2014/main" id="{046EFCC6-89EE-114C-97E0-95029AC0D1E3}"/>
              </a:ext>
            </a:extLst>
          </p:cNvPr>
          <p:cNvSpPr>
            <a:spLocks noGrp="1"/>
          </p:cNvSpPr>
          <p:nvPr>
            <p:ph type="body" sz="quarter" idx="35" hasCustomPrompt="1"/>
          </p:nvPr>
        </p:nvSpPr>
        <p:spPr>
          <a:xfrm>
            <a:off x="5876997" y="5257410"/>
            <a:ext cx="2375016" cy="785192"/>
          </a:xfrm>
        </p:spPr>
        <p:txBody>
          <a:bodyPr anchor="ctr"/>
          <a:lstStyle>
            <a:lvl1pPr marL="0" indent="0">
              <a:buNone/>
              <a:defRPr sz="1600" b="0" i="0">
                <a:solidFill>
                  <a:schemeClr val="bg1"/>
                </a:solidFill>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21" name="Text Placeholder 23">
            <a:extLst>
              <a:ext uri="{FF2B5EF4-FFF2-40B4-BE49-F238E27FC236}">
                <a16:creationId xmlns:a16="http://schemas.microsoft.com/office/drawing/2014/main" id="{2C4F6283-BA22-EF46-82D1-7402865AC79D}"/>
              </a:ext>
            </a:extLst>
          </p:cNvPr>
          <p:cNvSpPr>
            <a:spLocks noGrp="1"/>
          </p:cNvSpPr>
          <p:nvPr>
            <p:ph type="body" sz="quarter" idx="36" hasCustomPrompt="1"/>
          </p:nvPr>
        </p:nvSpPr>
        <p:spPr>
          <a:xfrm>
            <a:off x="8571272" y="4404809"/>
            <a:ext cx="1053481" cy="807720"/>
          </a:xfrm>
        </p:spPr>
        <p:txBody>
          <a:bodyPr anchor="ctr"/>
          <a:lstStyle>
            <a:lvl1pPr marL="0" indent="0" algn="l">
              <a:buNone/>
              <a:defRPr sz="4000" b="1" i="0">
                <a:solidFill>
                  <a:schemeClr val="bg1"/>
                </a:solidFill>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09</a:t>
            </a:r>
            <a:endParaRPr lang="it-IT"/>
          </a:p>
        </p:txBody>
      </p:sp>
      <p:sp>
        <p:nvSpPr>
          <p:cNvPr id="25" name="Text Placeholder 23">
            <a:extLst>
              <a:ext uri="{FF2B5EF4-FFF2-40B4-BE49-F238E27FC236}">
                <a16:creationId xmlns:a16="http://schemas.microsoft.com/office/drawing/2014/main" id="{466760D3-98A2-634C-BE39-7A199F1EB0A6}"/>
              </a:ext>
            </a:extLst>
          </p:cNvPr>
          <p:cNvSpPr>
            <a:spLocks noGrp="1"/>
          </p:cNvSpPr>
          <p:nvPr>
            <p:ph type="body" sz="quarter" idx="37" hasCustomPrompt="1"/>
          </p:nvPr>
        </p:nvSpPr>
        <p:spPr>
          <a:xfrm>
            <a:off x="8579856" y="5257410"/>
            <a:ext cx="2375016" cy="785192"/>
          </a:xfrm>
        </p:spPr>
        <p:txBody>
          <a:bodyPr anchor="ctr"/>
          <a:lstStyle>
            <a:lvl1pPr marL="0" indent="0">
              <a:buNone/>
              <a:defRPr sz="1600" b="0" i="0">
                <a:solidFill>
                  <a:schemeClr val="bg1"/>
                </a:solidFill>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33" name="Footer Placeholder 4">
            <a:extLst>
              <a:ext uri="{FF2B5EF4-FFF2-40B4-BE49-F238E27FC236}">
                <a16:creationId xmlns:a16="http://schemas.microsoft.com/office/drawing/2014/main" id="{F6ECFAC0-7B41-AB44-8AF8-40ADEFDC4C85}"/>
              </a:ext>
            </a:extLst>
          </p:cNvPr>
          <p:cNvSpPr>
            <a:spLocks noGrp="1"/>
          </p:cNvSpPr>
          <p:nvPr>
            <p:ph type="ftr" sz="quarter" idx="3"/>
          </p:nvPr>
        </p:nvSpPr>
        <p:spPr>
          <a:xfrm>
            <a:off x="758825" y="6525243"/>
            <a:ext cx="8381999" cy="153888"/>
          </a:xfrm>
          <a:prstGeom prst="rect">
            <a:avLst/>
          </a:prstGeom>
        </p:spPr>
        <p:txBody>
          <a:bodyPr vert="horz" wrap="square" lIns="0" tIns="0" rIns="0" bIns="0" rtlCol="0"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defRPr>
            </a:lvl1pPr>
          </a:lstStyle>
          <a:p>
            <a:r>
              <a:rPr lang="en-US"/>
              <a:t>Copyright © 2021 Enel S.p.A. All rights reserved. </a:t>
            </a:r>
            <a:endParaRPr lang="en-GB" noProof="0"/>
          </a:p>
        </p:txBody>
      </p:sp>
      <p:sp>
        <p:nvSpPr>
          <p:cNvPr id="32" name="Slide Number Placeholder 5">
            <a:extLst>
              <a:ext uri="{FF2B5EF4-FFF2-40B4-BE49-F238E27FC236}">
                <a16:creationId xmlns:a16="http://schemas.microsoft.com/office/drawing/2014/main" id="{DEFB0CC8-38D1-AE40-A9CA-DC6A31E23786}"/>
              </a:ext>
            </a:extLst>
          </p:cNvPr>
          <p:cNvSpPr>
            <a:spLocks noGrp="1"/>
          </p:cNvSpPr>
          <p:nvPr>
            <p:ph type="sldNum" sz="quarter" idx="4"/>
          </p:nvPr>
        </p:nvSpPr>
        <p:spPr>
          <a:xfrm>
            <a:off x="10664825" y="6537600"/>
            <a:ext cx="762000" cy="129429"/>
          </a:xfrm>
          <a:prstGeom prst="rect">
            <a:avLst/>
          </a:prstGeom>
        </p:spPr>
        <p:txBody>
          <a:bodyPr vert="horz" wrap="square" lIns="0" tIns="0" rIns="0" bIns="0" rtlCol="0" anchor="t">
            <a:noAutofit/>
          </a:bodyPr>
          <a:lstStyle>
            <a:lvl1pPr algn="r">
              <a:defRPr sz="1000">
                <a:solidFill>
                  <a:schemeClr val="bg1"/>
                </a:solidFill>
              </a:defRPr>
            </a:lvl1pPr>
          </a:lstStyle>
          <a:p>
            <a:fld id="{1ED2235E-0982-3B42-A838-A74550CD4449}" type="slidenum">
              <a:rPr lang="en-GB" smtClean="0"/>
              <a:pPr/>
              <a:t>‹N›</a:t>
            </a:fld>
            <a:endParaRPr lang="en-GB"/>
          </a:p>
        </p:txBody>
      </p:sp>
      <p:pic>
        <p:nvPicPr>
          <p:cNvPr id="34" name="Picture 33" descr="A picture containing text, clipart&#10;&#10;Description automatically generated">
            <a:extLst>
              <a:ext uri="{FF2B5EF4-FFF2-40B4-BE49-F238E27FC236}">
                <a16:creationId xmlns:a16="http://schemas.microsoft.com/office/drawing/2014/main" id="{C3DE0FDC-7315-6C42-9076-A9641D44142B}"/>
              </a:ext>
            </a:extLst>
          </p:cNvPr>
          <p:cNvPicPr>
            <a:picLocks noChangeAspect="1"/>
          </p:cNvPicPr>
          <p:nvPr userDrawn="1"/>
        </p:nvPicPr>
        <p:blipFill>
          <a:blip r:embed="rId2"/>
          <a:stretch>
            <a:fillRect/>
          </a:stretch>
        </p:blipFill>
        <p:spPr>
          <a:xfrm>
            <a:off x="10424324" y="682866"/>
            <a:ext cx="996698" cy="501858"/>
          </a:xfrm>
          <a:prstGeom prst="rect">
            <a:avLst/>
          </a:prstGeom>
        </p:spPr>
      </p:pic>
    </p:spTree>
    <p:extLst>
      <p:ext uri="{BB962C8B-B14F-4D97-AF65-F5344CB8AC3E}">
        <p14:creationId xmlns:p14="http://schemas.microsoft.com/office/powerpoint/2010/main" val="35342090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Agenda 4">
    <p:bg>
      <p:bgPr>
        <a:solidFill>
          <a:srgbClr val="008556"/>
        </a:solidFill>
        <a:effectLst/>
      </p:bgPr>
    </p:bg>
    <p:spTree>
      <p:nvGrpSpPr>
        <p:cNvPr id="1" name=""/>
        <p:cNvGrpSpPr/>
        <p:nvPr/>
      </p:nvGrpSpPr>
      <p:grpSpPr>
        <a:xfrm>
          <a:off x="0" y="0"/>
          <a:ext cx="0" cy="0"/>
          <a:chOff x="0" y="0"/>
          <a:chExt cx="0" cy="0"/>
        </a:xfrm>
      </p:grpSpPr>
      <p:sp>
        <p:nvSpPr>
          <p:cNvPr id="24" name="Rectangle 8">
            <a:extLst>
              <a:ext uri="{FF2B5EF4-FFF2-40B4-BE49-F238E27FC236}">
                <a16:creationId xmlns:a16="http://schemas.microsoft.com/office/drawing/2014/main" id="{9EDCA231-FEAA-E341-AD22-A49570614E3A}"/>
              </a:ext>
            </a:extLst>
          </p:cNvPr>
          <p:cNvSpPr/>
          <p:nvPr userDrawn="1"/>
        </p:nvSpPr>
        <p:spPr>
          <a:xfrm rot="16200000">
            <a:off x="1000126" y="451967"/>
            <a:ext cx="190501" cy="666750"/>
          </a:xfrm>
          <a:prstGeom prst="rect">
            <a:avLst/>
          </a:prstGeom>
          <a:solidFill>
            <a:srgbClr val="FFFFFF"/>
          </a:solidFill>
          <a:ln w="12700">
            <a:miter lim="400000"/>
          </a:ln>
        </p:spPr>
        <p:txBody>
          <a:bodyPr lIns="18000" tIns="18000" rIns="18000" bIns="18000" anchor="ctr"/>
          <a:lstStyle/>
          <a:p>
            <a:pPr marL="0" indent="0" algn="ctr">
              <a:buFont typeface="Arial" panose="020B0604020202020204" pitchFamily="34" charset="0"/>
              <a:buNone/>
              <a:defRPr sz="1800">
                <a:latin typeface="Arial"/>
                <a:ea typeface="Arial"/>
                <a:cs typeface="Arial"/>
                <a:sym typeface="Arial"/>
              </a:defRPr>
            </a:pPr>
            <a:endParaRPr sz="900"/>
          </a:p>
        </p:txBody>
      </p:sp>
      <p:sp>
        <p:nvSpPr>
          <p:cNvPr id="22" name="Title 1">
            <a:extLst>
              <a:ext uri="{FF2B5EF4-FFF2-40B4-BE49-F238E27FC236}">
                <a16:creationId xmlns:a16="http://schemas.microsoft.com/office/drawing/2014/main" id="{D5B532FE-4BB2-804F-8B34-6E2FCFC2DAD3}"/>
              </a:ext>
            </a:extLst>
          </p:cNvPr>
          <p:cNvSpPr>
            <a:spLocks noGrp="1"/>
          </p:cNvSpPr>
          <p:nvPr>
            <p:ph type="ctrTitle" hasCustomPrompt="1"/>
          </p:nvPr>
        </p:nvSpPr>
        <p:spPr>
          <a:xfrm>
            <a:off x="762001" y="1107652"/>
            <a:ext cx="2303928" cy="1368425"/>
          </a:xfrm>
        </p:spPr>
        <p:txBody>
          <a:bodyPr anchor="t">
            <a:noAutofit/>
          </a:bodyPr>
          <a:lstStyle>
            <a:lvl1pPr marL="0" indent="0" algn="l">
              <a:buFont typeface="Arial" panose="020B0604020202020204" pitchFamily="34" charset="0"/>
              <a:buNone/>
              <a:defRPr sz="4800">
                <a:solidFill>
                  <a:schemeClr val="bg1"/>
                </a:solidFill>
              </a:defRPr>
            </a:lvl1pPr>
          </a:lstStyle>
          <a:p>
            <a:r>
              <a:rPr lang="it-IT"/>
              <a:t>Agenda</a:t>
            </a:r>
            <a:endParaRPr lang="en-GB"/>
          </a:p>
        </p:txBody>
      </p:sp>
      <p:sp>
        <p:nvSpPr>
          <p:cNvPr id="26" name="Text Placeholder 23">
            <a:extLst>
              <a:ext uri="{FF2B5EF4-FFF2-40B4-BE49-F238E27FC236}">
                <a16:creationId xmlns:a16="http://schemas.microsoft.com/office/drawing/2014/main" id="{ECDCD36B-198B-7744-ADE1-13CBA89DA306}"/>
              </a:ext>
            </a:extLst>
          </p:cNvPr>
          <p:cNvSpPr>
            <a:spLocks noGrp="1"/>
          </p:cNvSpPr>
          <p:nvPr>
            <p:ph type="body" sz="quarter" idx="38" hasCustomPrompt="1"/>
          </p:nvPr>
        </p:nvSpPr>
        <p:spPr>
          <a:xfrm>
            <a:off x="3174519" y="1025115"/>
            <a:ext cx="1053481" cy="807720"/>
          </a:xfrm>
        </p:spPr>
        <p:txBody>
          <a:bodyPr anchor="ctr"/>
          <a:lstStyle>
            <a:lvl1pPr marL="0" indent="0" algn="l">
              <a:buNone/>
              <a:defRPr sz="4000" b="1" i="0">
                <a:solidFill>
                  <a:schemeClr val="bg1"/>
                </a:solidFill>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01</a:t>
            </a:r>
            <a:endParaRPr lang="it-IT"/>
          </a:p>
        </p:txBody>
      </p:sp>
      <p:sp>
        <p:nvSpPr>
          <p:cNvPr id="27" name="Text Placeholder 23">
            <a:extLst>
              <a:ext uri="{FF2B5EF4-FFF2-40B4-BE49-F238E27FC236}">
                <a16:creationId xmlns:a16="http://schemas.microsoft.com/office/drawing/2014/main" id="{5CC33B5A-B625-A54F-A45C-E9D5108164C6}"/>
              </a:ext>
            </a:extLst>
          </p:cNvPr>
          <p:cNvSpPr>
            <a:spLocks noGrp="1"/>
          </p:cNvSpPr>
          <p:nvPr>
            <p:ph type="body" sz="quarter" idx="39" hasCustomPrompt="1"/>
          </p:nvPr>
        </p:nvSpPr>
        <p:spPr>
          <a:xfrm>
            <a:off x="3183103" y="1877716"/>
            <a:ext cx="2375016" cy="785192"/>
          </a:xfrm>
        </p:spPr>
        <p:txBody>
          <a:bodyPr anchor="ctr"/>
          <a:lstStyle>
            <a:lvl1pPr marL="0" indent="0">
              <a:buNone/>
              <a:defRPr sz="1600" b="0" i="0">
                <a:solidFill>
                  <a:schemeClr val="bg1"/>
                </a:solidFill>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28" name="Text Placeholder 23">
            <a:extLst>
              <a:ext uri="{FF2B5EF4-FFF2-40B4-BE49-F238E27FC236}">
                <a16:creationId xmlns:a16="http://schemas.microsoft.com/office/drawing/2014/main" id="{7CF6386B-13E0-8B47-A639-6531D08AF777}"/>
              </a:ext>
            </a:extLst>
          </p:cNvPr>
          <p:cNvSpPr>
            <a:spLocks noGrp="1"/>
          </p:cNvSpPr>
          <p:nvPr>
            <p:ph type="body" sz="quarter" idx="40" hasCustomPrompt="1"/>
          </p:nvPr>
        </p:nvSpPr>
        <p:spPr>
          <a:xfrm>
            <a:off x="5854966" y="1002703"/>
            <a:ext cx="1053481" cy="807720"/>
          </a:xfrm>
        </p:spPr>
        <p:txBody>
          <a:bodyPr anchor="ctr"/>
          <a:lstStyle>
            <a:lvl1pPr marL="0" indent="0" algn="l">
              <a:buNone/>
              <a:defRPr sz="4000" b="1" i="0">
                <a:solidFill>
                  <a:schemeClr val="bg1"/>
                </a:solidFill>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02</a:t>
            </a:r>
            <a:endParaRPr lang="it-IT"/>
          </a:p>
        </p:txBody>
      </p:sp>
      <p:sp>
        <p:nvSpPr>
          <p:cNvPr id="29" name="Text Placeholder 23">
            <a:extLst>
              <a:ext uri="{FF2B5EF4-FFF2-40B4-BE49-F238E27FC236}">
                <a16:creationId xmlns:a16="http://schemas.microsoft.com/office/drawing/2014/main" id="{319389D0-704A-EE47-8594-0DFA91F3719A}"/>
              </a:ext>
            </a:extLst>
          </p:cNvPr>
          <p:cNvSpPr>
            <a:spLocks noGrp="1"/>
          </p:cNvSpPr>
          <p:nvPr>
            <p:ph type="body" sz="quarter" idx="41" hasCustomPrompt="1"/>
          </p:nvPr>
        </p:nvSpPr>
        <p:spPr>
          <a:xfrm>
            <a:off x="5863550" y="1855304"/>
            <a:ext cx="2375016" cy="785192"/>
          </a:xfrm>
        </p:spPr>
        <p:txBody>
          <a:bodyPr anchor="ctr"/>
          <a:lstStyle>
            <a:lvl1pPr marL="0" indent="0">
              <a:buNone/>
              <a:defRPr sz="1600" b="0" i="0">
                <a:solidFill>
                  <a:schemeClr val="bg1"/>
                </a:solidFill>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30" name="Text Placeholder 23">
            <a:extLst>
              <a:ext uri="{FF2B5EF4-FFF2-40B4-BE49-F238E27FC236}">
                <a16:creationId xmlns:a16="http://schemas.microsoft.com/office/drawing/2014/main" id="{DAC9A943-3D52-5C48-A5B7-2FDD4E43A640}"/>
              </a:ext>
            </a:extLst>
          </p:cNvPr>
          <p:cNvSpPr>
            <a:spLocks noGrp="1"/>
          </p:cNvSpPr>
          <p:nvPr>
            <p:ph type="body" sz="quarter" idx="42" hasCustomPrompt="1"/>
          </p:nvPr>
        </p:nvSpPr>
        <p:spPr>
          <a:xfrm>
            <a:off x="8557825" y="1002703"/>
            <a:ext cx="1053481" cy="807720"/>
          </a:xfrm>
        </p:spPr>
        <p:txBody>
          <a:bodyPr anchor="ctr"/>
          <a:lstStyle>
            <a:lvl1pPr marL="0" indent="0" algn="l">
              <a:buNone/>
              <a:defRPr sz="4000" b="1" i="0">
                <a:solidFill>
                  <a:schemeClr val="bg1"/>
                </a:solidFill>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03</a:t>
            </a:r>
            <a:endParaRPr lang="it-IT"/>
          </a:p>
        </p:txBody>
      </p:sp>
      <p:sp>
        <p:nvSpPr>
          <p:cNvPr id="31" name="Text Placeholder 23">
            <a:extLst>
              <a:ext uri="{FF2B5EF4-FFF2-40B4-BE49-F238E27FC236}">
                <a16:creationId xmlns:a16="http://schemas.microsoft.com/office/drawing/2014/main" id="{0AB4821B-339B-014F-99B6-EE5C5559A6E7}"/>
              </a:ext>
            </a:extLst>
          </p:cNvPr>
          <p:cNvSpPr>
            <a:spLocks noGrp="1"/>
          </p:cNvSpPr>
          <p:nvPr>
            <p:ph type="body" sz="quarter" idx="43" hasCustomPrompt="1"/>
          </p:nvPr>
        </p:nvSpPr>
        <p:spPr>
          <a:xfrm>
            <a:off x="8566409" y="1855304"/>
            <a:ext cx="2375016" cy="785192"/>
          </a:xfrm>
        </p:spPr>
        <p:txBody>
          <a:bodyPr anchor="ctr"/>
          <a:lstStyle>
            <a:lvl1pPr marL="0" indent="0">
              <a:buNone/>
              <a:defRPr sz="1600" b="0" i="0">
                <a:solidFill>
                  <a:schemeClr val="bg1"/>
                </a:solidFill>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8" name="Text Placeholder 23">
            <a:extLst>
              <a:ext uri="{FF2B5EF4-FFF2-40B4-BE49-F238E27FC236}">
                <a16:creationId xmlns:a16="http://schemas.microsoft.com/office/drawing/2014/main" id="{9C341713-23F4-4E4D-B663-65E9405BC769}"/>
              </a:ext>
            </a:extLst>
          </p:cNvPr>
          <p:cNvSpPr>
            <a:spLocks noGrp="1"/>
          </p:cNvSpPr>
          <p:nvPr>
            <p:ph type="body" sz="quarter" idx="21" hasCustomPrompt="1"/>
          </p:nvPr>
        </p:nvSpPr>
        <p:spPr>
          <a:xfrm>
            <a:off x="3183483" y="2741856"/>
            <a:ext cx="1053481" cy="807720"/>
          </a:xfrm>
        </p:spPr>
        <p:txBody>
          <a:bodyPr anchor="ctr"/>
          <a:lstStyle>
            <a:lvl1pPr marL="0" indent="0" algn="l">
              <a:buNone/>
              <a:defRPr sz="4000" b="1" i="0">
                <a:solidFill>
                  <a:schemeClr val="bg1"/>
                </a:solidFill>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04</a:t>
            </a:r>
            <a:endParaRPr lang="it-IT"/>
          </a:p>
        </p:txBody>
      </p:sp>
      <p:sp>
        <p:nvSpPr>
          <p:cNvPr id="10" name="Text Placeholder 23">
            <a:extLst>
              <a:ext uri="{FF2B5EF4-FFF2-40B4-BE49-F238E27FC236}">
                <a16:creationId xmlns:a16="http://schemas.microsoft.com/office/drawing/2014/main" id="{5EB38375-3C03-CF4D-86C8-DFF3A0F01ADA}"/>
              </a:ext>
            </a:extLst>
          </p:cNvPr>
          <p:cNvSpPr>
            <a:spLocks noGrp="1"/>
          </p:cNvSpPr>
          <p:nvPr>
            <p:ph type="body" sz="quarter" idx="27" hasCustomPrompt="1"/>
          </p:nvPr>
        </p:nvSpPr>
        <p:spPr>
          <a:xfrm>
            <a:off x="3192067" y="3594457"/>
            <a:ext cx="2375016" cy="785192"/>
          </a:xfrm>
        </p:spPr>
        <p:txBody>
          <a:bodyPr anchor="ctr"/>
          <a:lstStyle>
            <a:lvl1pPr marL="0" indent="0">
              <a:buNone/>
              <a:defRPr sz="1600" b="0" i="0">
                <a:solidFill>
                  <a:schemeClr val="bg1"/>
                </a:solidFill>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11" name="Text Placeholder 23">
            <a:extLst>
              <a:ext uri="{FF2B5EF4-FFF2-40B4-BE49-F238E27FC236}">
                <a16:creationId xmlns:a16="http://schemas.microsoft.com/office/drawing/2014/main" id="{4D2A2C20-FE41-6942-9269-4869B6457F52}"/>
              </a:ext>
            </a:extLst>
          </p:cNvPr>
          <p:cNvSpPr>
            <a:spLocks noGrp="1"/>
          </p:cNvSpPr>
          <p:nvPr>
            <p:ph type="body" sz="quarter" idx="28" hasCustomPrompt="1"/>
          </p:nvPr>
        </p:nvSpPr>
        <p:spPr>
          <a:xfrm>
            <a:off x="5863930" y="2719444"/>
            <a:ext cx="1053481" cy="807720"/>
          </a:xfrm>
        </p:spPr>
        <p:txBody>
          <a:bodyPr anchor="ctr"/>
          <a:lstStyle>
            <a:lvl1pPr marL="0" indent="0" algn="l">
              <a:buNone/>
              <a:defRPr sz="4000" b="1" i="0">
                <a:solidFill>
                  <a:schemeClr val="bg1"/>
                </a:solidFill>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05</a:t>
            </a:r>
            <a:endParaRPr lang="it-IT"/>
          </a:p>
        </p:txBody>
      </p:sp>
      <p:sp>
        <p:nvSpPr>
          <p:cNvPr id="14" name="Text Placeholder 23">
            <a:extLst>
              <a:ext uri="{FF2B5EF4-FFF2-40B4-BE49-F238E27FC236}">
                <a16:creationId xmlns:a16="http://schemas.microsoft.com/office/drawing/2014/main" id="{4FC30061-5622-E34A-9DE1-7B51E144281A}"/>
              </a:ext>
            </a:extLst>
          </p:cNvPr>
          <p:cNvSpPr>
            <a:spLocks noGrp="1"/>
          </p:cNvSpPr>
          <p:nvPr>
            <p:ph type="body" sz="quarter" idx="29" hasCustomPrompt="1"/>
          </p:nvPr>
        </p:nvSpPr>
        <p:spPr>
          <a:xfrm>
            <a:off x="5872514" y="3572045"/>
            <a:ext cx="2375016" cy="785192"/>
          </a:xfrm>
        </p:spPr>
        <p:txBody>
          <a:bodyPr anchor="ctr"/>
          <a:lstStyle>
            <a:lvl1pPr marL="0" indent="0">
              <a:buNone/>
              <a:defRPr sz="1600" b="0" i="0">
                <a:solidFill>
                  <a:schemeClr val="bg1"/>
                </a:solidFill>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15" name="Text Placeholder 23">
            <a:extLst>
              <a:ext uri="{FF2B5EF4-FFF2-40B4-BE49-F238E27FC236}">
                <a16:creationId xmlns:a16="http://schemas.microsoft.com/office/drawing/2014/main" id="{61AF714C-7A9C-234B-807C-4F664CF69AED}"/>
              </a:ext>
            </a:extLst>
          </p:cNvPr>
          <p:cNvSpPr>
            <a:spLocks noGrp="1"/>
          </p:cNvSpPr>
          <p:nvPr>
            <p:ph type="body" sz="quarter" idx="30" hasCustomPrompt="1"/>
          </p:nvPr>
        </p:nvSpPr>
        <p:spPr>
          <a:xfrm>
            <a:off x="8566789" y="2719444"/>
            <a:ext cx="1053481" cy="807720"/>
          </a:xfrm>
        </p:spPr>
        <p:txBody>
          <a:bodyPr anchor="ctr"/>
          <a:lstStyle>
            <a:lvl1pPr marL="0" indent="0" algn="l">
              <a:buNone/>
              <a:defRPr sz="4000" b="1" i="0">
                <a:solidFill>
                  <a:schemeClr val="bg1"/>
                </a:solidFill>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06</a:t>
            </a:r>
            <a:endParaRPr lang="it-IT"/>
          </a:p>
        </p:txBody>
      </p:sp>
      <p:sp>
        <p:nvSpPr>
          <p:cNvPr id="16" name="Text Placeholder 23">
            <a:extLst>
              <a:ext uri="{FF2B5EF4-FFF2-40B4-BE49-F238E27FC236}">
                <a16:creationId xmlns:a16="http://schemas.microsoft.com/office/drawing/2014/main" id="{B51BA56C-7F8E-284E-922F-1A2D37BDCB54}"/>
              </a:ext>
            </a:extLst>
          </p:cNvPr>
          <p:cNvSpPr>
            <a:spLocks noGrp="1"/>
          </p:cNvSpPr>
          <p:nvPr>
            <p:ph type="body" sz="quarter" idx="31" hasCustomPrompt="1"/>
          </p:nvPr>
        </p:nvSpPr>
        <p:spPr>
          <a:xfrm>
            <a:off x="8575373" y="3572045"/>
            <a:ext cx="2375016" cy="785192"/>
          </a:xfrm>
        </p:spPr>
        <p:txBody>
          <a:bodyPr anchor="ctr"/>
          <a:lstStyle>
            <a:lvl1pPr marL="0" indent="0">
              <a:buNone/>
              <a:defRPr sz="1600" b="0" i="0">
                <a:solidFill>
                  <a:schemeClr val="bg1"/>
                </a:solidFill>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17" name="Text Placeholder 23">
            <a:extLst>
              <a:ext uri="{FF2B5EF4-FFF2-40B4-BE49-F238E27FC236}">
                <a16:creationId xmlns:a16="http://schemas.microsoft.com/office/drawing/2014/main" id="{0C7E36D2-D399-5D42-9322-EC2A11E0E628}"/>
              </a:ext>
            </a:extLst>
          </p:cNvPr>
          <p:cNvSpPr>
            <a:spLocks noGrp="1"/>
          </p:cNvSpPr>
          <p:nvPr>
            <p:ph type="body" sz="quarter" idx="32" hasCustomPrompt="1"/>
          </p:nvPr>
        </p:nvSpPr>
        <p:spPr>
          <a:xfrm>
            <a:off x="3187966" y="4427221"/>
            <a:ext cx="1053481" cy="807720"/>
          </a:xfrm>
        </p:spPr>
        <p:txBody>
          <a:bodyPr anchor="ctr"/>
          <a:lstStyle>
            <a:lvl1pPr marL="0" indent="0" algn="l">
              <a:buNone/>
              <a:defRPr sz="4000" b="1" i="0">
                <a:solidFill>
                  <a:schemeClr val="bg1"/>
                </a:solidFill>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07</a:t>
            </a:r>
            <a:endParaRPr lang="it-IT"/>
          </a:p>
        </p:txBody>
      </p:sp>
      <p:sp>
        <p:nvSpPr>
          <p:cNvPr id="18" name="Text Placeholder 23">
            <a:extLst>
              <a:ext uri="{FF2B5EF4-FFF2-40B4-BE49-F238E27FC236}">
                <a16:creationId xmlns:a16="http://schemas.microsoft.com/office/drawing/2014/main" id="{F8D3647E-5355-944C-BEBF-9803EFACE727}"/>
              </a:ext>
            </a:extLst>
          </p:cNvPr>
          <p:cNvSpPr>
            <a:spLocks noGrp="1"/>
          </p:cNvSpPr>
          <p:nvPr>
            <p:ph type="body" sz="quarter" idx="33" hasCustomPrompt="1"/>
          </p:nvPr>
        </p:nvSpPr>
        <p:spPr>
          <a:xfrm>
            <a:off x="3196550" y="5279822"/>
            <a:ext cx="2375016" cy="785192"/>
          </a:xfrm>
        </p:spPr>
        <p:txBody>
          <a:bodyPr anchor="ctr"/>
          <a:lstStyle>
            <a:lvl1pPr marL="0" indent="0">
              <a:buNone/>
              <a:defRPr sz="1600" b="0" i="0">
                <a:solidFill>
                  <a:schemeClr val="bg1"/>
                </a:solidFill>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19" name="Text Placeholder 23">
            <a:extLst>
              <a:ext uri="{FF2B5EF4-FFF2-40B4-BE49-F238E27FC236}">
                <a16:creationId xmlns:a16="http://schemas.microsoft.com/office/drawing/2014/main" id="{6979AA52-9D67-7D41-9282-B494968C5CC3}"/>
              </a:ext>
            </a:extLst>
          </p:cNvPr>
          <p:cNvSpPr>
            <a:spLocks noGrp="1"/>
          </p:cNvSpPr>
          <p:nvPr>
            <p:ph type="body" sz="quarter" idx="34" hasCustomPrompt="1"/>
          </p:nvPr>
        </p:nvSpPr>
        <p:spPr>
          <a:xfrm>
            <a:off x="5868413" y="4404809"/>
            <a:ext cx="1053481" cy="807720"/>
          </a:xfrm>
        </p:spPr>
        <p:txBody>
          <a:bodyPr anchor="ctr"/>
          <a:lstStyle>
            <a:lvl1pPr marL="0" indent="0" algn="l">
              <a:buNone/>
              <a:defRPr sz="4000" b="1" i="0">
                <a:solidFill>
                  <a:schemeClr val="bg1"/>
                </a:solidFill>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08</a:t>
            </a:r>
            <a:endParaRPr lang="it-IT"/>
          </a:p>
        </p:txBody>
      </p:sp>
      <p:sp>
        <p:nvSpPr>
          <p:cNvPr id="20" name="Text Placeholder 23">
            <a:extLst>
              <a:ext uri="{FF2B5EF4-FFF2-40B4-BE49-F238E27FC236}">
                <a16:creationId xmlns:a16="http://schemas.microsoft.com/office/drawing/2014/main" id="{046EFCC6-89EE-114C-97E0-95029AC0D1E3}"/>
              </a:ext>
            </a:extLst>
          </p:cNvPr>
          <p:cNvSpPr>
            <a:spLocks noGrp="1"/>
          </p:cNvSpPr>
          <p:nvPr>
            <p:ph type="body" sz="quarter" idx="35" hasCustomPrompt="1"/>
          </p:nvPr>
        </p:nvSpPr>
        <p:spPr>
          <a:xfrm>
            <a:off x="5876997" y="5257410"/>
            <a:ext cx="2375016" cy="785192"/>
          </a:xfrm>
        </p:spPr>
        <p:txBody>
          <a:bodyPr anchor="ctr"/>
          <a:lstStyle>
            <a:lvl1pPr marL="0" indent="0">
              <a:buNone/>
              <a:defRPr sz="1600" b="0" i="0">
                <a:solidFill>
                  <a:schemeClr val="bg1"/>
                </a:solidFill>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21" name="Text Placeholder 23">
            <a:extLst>
              <a:ext uri="{FF2B5EF4-FFF2-40B4-BE49-F238E27FC236}">
                <a16:creationId xmlns:a16="http://schemas.microsoft.com/office/drawing/2014/main" id="{2C4F6283-BA22-EF46-82D1-7402865AC79D}"/>
              </a:ext>
            </a:extLst>
          </p:cNvPr>
          <p:cNvSpPr>
            <a:spLocks noGrp="1"/>
          </p:cNvSpPr>
          <p:nvPr>
            <p:ph type="body" sz="quarter" idx="36" hasCustomPrompt="1"/>
          </p:nvPr>
        </p:nvSpPr>
        <p:spPr>
          <a:xfrm>
            <a:off x="8571272" y="4404809"/>
            <a:ext cx="1053481" cy="807720"/>
          </a:xfrm>
        </p:spPr>
        <p:txBody>
          <a:bodyPr anchor="ctr"/>
          <a:lstStyle>
            <a:lvl1pPr marL="0" indent="0" algn="l">
              <a:buNone/>
              <a:defRPr sz="4000" b="1" i="0">
                <a:solidFill>
                  <a:schemeClr val="bg1"/>
                </a:solidFill>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09</a:t>
            </a:r>
            <a:endParaRPr lang="it-IT"/>
          </a:p>
        </p:txBody>
      </p:sp>
      <p:sp>
        <p:nvSpPr>
          <p:cNvPr id="25" name="Text Placeholder 23">
            <a:extLst>
              <a:ext uri="{FF2B5EF4-FFF2-40B4-BE49-F238E27FC236}">
                <a16:creationId xmlns:a16="http://schemas.microsoft.com/office/drawing/2014/main" id="{466760D3-98A2-634C-BE39-7A199F1EB0A6}"/>
              </a:ext>
            </a:extLst>
          </p:cNvPr>
          <p:cNvSpPr>
            <a:spLocks noGrp="1"/>
          </p:cNvSpPr>
          <p:nvPr>
            <p:ph type="body" sz="quarter" idx="37" hasCustomPrompt="1"/>
          </p:nvPr>
        </p:nvSpPr>
        <p:spPr>
          <a:xfrm>
            <a:off x="8579856" y="5257410"/>
            <a:ext cx="2375016" cy="785192"/>
          </a:xfrm>
        </p:spPr>
        <p:txBody>
          <a:bodyPr anchor="ctr"/>
          <a:lstStyle>
            <a:lvl1pPr marL="0" indent="0">
              <a:buNone/>
              <a:defRPr sz="1600" b="0" i="0">
                <a:solidFill>
                  <a:schemeClr val="bg1"/>
                </a:solidFill>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33" name="Footer Placeholder 4">
            <a:extLst>
              <a:ext uri="{FF2B5EF4-FFF2-40B4-BE49-F238E27FC236}">
                <a16:creationId xmlns:a16="http://schemas.microsoft.com/office/drawing/2014/main" id="{FEDBF7B0-4EC2-F541-9E82-3663D031739B}"/>
              </a:ext>
            </a:extLst>
          </p:cNvPr>
          <p:cNvSpPr>
            <a:spLocks noGrp="1"/>
          </p:cNvSpPr>
          <p:nvPr>
            <p:ph type="ftr" sz="quarter" idx="3"/>
          </p:nvPr>
        </p:nvSpPr>
        <p:spPr>
          <a:xfrm>
            <a:off x="758825" y="6525243"/>
            <a:ext cx="8381999" cy="153888"/>
          </a:xfrm>
          <a:prstGeom prst="rect">
            <a:avLst/>
          </a:prstGeom>
        </p:spPr>
        <p:txBody>
          <a:bodyPr vert="horz" wrap="square" lIns="0" tIns="0" rIns="0" bIns="0" rtlCol="0"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defRPr>
            </a:lvl1pPr>
          </a:lstStyle>
          <a:p>
            <a:r>
              <a:rPr lang="en-US"/>
              <a:t>Copyright © 2021 Enel S.p.A. All rights reserved. </a:t>
            </a:r>
            <a:endParaRPr lang="en-GB" noProof="0"/>
          </a:p>
        </p:txBody>
      </p:sp>
      <p:sp>
        <p:nvSpPr>
          <p:cNvPr id="32" name="Slide Number Placeholder 5">
            <a:extLst>
              <a:ext uri="{FF2B5EF4-FFF2-40B4-BE49-F238E27FC236}">
                <a16:creationId xmlns:a16="http://schemas.microsoft.com/office/drawing/2014/main" id="{033BE4D9-A94C-F549-9D78-F1BD668671AB}"/>
              </a:ext>
            </a:extLst>
          </p:cNvPr>
          <p:cNvSpPr>
            <a:spLocks noGrp="1"/>
          </p:cNvSpPr>
          <p:nvPr>
            <p:ph type="sldNum" sz="quarter" idx="4"/>
          </p:nvPr>
        </p:nvSpPr>
        <p:spPr>
          <a:xfrm>
            <a:off x="10664825" y="6537600"/>
            <a:ext cx="762000" cy="129429"/>
          </a:xfrm>
          <a:prstGeom prst="rect">
            <a:avLst/>
          </a:prstGeom>
        </p:spPr>
        <p:txBody>
          <a:bodyPr vert="horz" wrap="square" lIns="0" tIns="0" rIns="0" bIns="0" rtlCol="0" anchor="t">
            <a:noAutofit/>
          </a:bodyPr>
          <a:lstStyle>
            <a:lvl1pPr algn="r">
              <a:defRPr sz="1000">
                <a:solidFill>
                  <a:schemeClr val="bg1"/>
                </a:solidFill>
              </a:defRPr>
            </a:lvl1pPr>
          </a:lstStyle>
          <a:p>
            <a:fld id="{1ED2235E-0982-3B42-A838-A74550CD4449}" type="slidenum">
              <a:rPr lang="en-GB" smtClean="0"/>
              <a:pPr/>
              <a:t>‹N›</a:t>
            </a:fld>
            <a:endParaRPr lang="en-GB"/>
          </a:p>
        </p:txBody>
      </p:sp>
      <p:pic>
        <p:nvPicPr>
          <p:cNvPr id="34" name="Picture 33" descr="A picture containing text, clipart&#10;&#10;Description automatically generated">
            <a:extLst>
              <a:ext uri="{FF2B5EF4-FFF2-40B4-BE49-F238E27FC236}">
                <a16:creationId xmlns:a16="http://schemas.microsoft.com/office/drawing/2014/main" id="{E35541A4-5D79-A740-A757-421DD6BEB52D}"/>
              </a:ext>
            </a:extLst>
          </p:cNvPr>
          <p:cNvPicPr>
            <a:picLocks noChangeAspect="1"/>
          </p:cNvPicPr>
          <p:nvPr userDrawn="1"/>
        </p:nvPicPr>
        <p:blipFill>
          <a:blip r:embed="rId2"/>
          <a:stretch>
            <a:fillRect/>
          </a:stretch>
        </p:blipFill>
        <p:spPr>
          <a:xfrm>
            <a:off x="10424324" y="682866"/>
            <a:ext cx="996698" cy="501858"/>
          </a:xfrm>
          <a:prstGeom prst="rect">
            <a:avLst/>
          </a:prstGeom>
        </p:spPr>
      </p:pic>
    </p:spTree>
    <p:extLst>
      <p:ext uri="{BB962C8B-B14F-4D97-AF65-F5344CB8AC3E}">
        <p14:creationId xmlns:p14="http://schemas.microsoft.com/office/powerpoint/2010/main" val="34734997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genda 5">
    <p:bg>
      <p:bgPr>
        <a:solidFill>
          <a:schemeClr val="accent1"/>
        </a:solidFill>
        <a:effectLst/>
      </p:bgPr>
    </p:bg>
    <p:spTree>
      <p:nvGrpSpPr>
        <p:cNvPr id="1" name=""/>
        <p:cNvGrpSpPr/>
        <p:nvPr/>
      </p:nvGrpSpPr>
      <p:grpSpPr>
        <a:xfrm>
          <a:off x="0" y="0"/>
          <a:ext cx="0" cy="0"/>
          <a:chOff x="0" y="0"/>
          <a:chExt cx="0" cy="0"/>
        </a:xfrm>
      </p:grpSpPr>
      <p:sp>
        <p:nvSpPr>
          <p:cNvPr id="24" name="Rectangle 8">
            <a:extLst>
              <a:ext uri="{FF2B5EF4-FFF2-40B4-BE49-F238E27FC236}">
                <a16:creationId xmlns:a16="http://schemas.microsoft.com/office/drawing/2014/main" id="{9EDCA231-FEAA-E341-AD22-A49570614E3A}"/>
              </a:ext>
            </a:extLst>
          </p:cNvPr>
          <p:cNvSpPr/>
          <p:nvPr userDrawn="1"/>
        </p:nvSpPr>
        <p:spPr>
          <a:xfrm rot="16200000">
            <a:off x="1000126" y="451967"/>
            <a:ext cx="190501" cy="666750"/>
          </a:xfrm>
          <a:prstGeom prst="rect">
            <a:avLst/>
          </a:prstGeom>
          <a:solidFill>
            <a:srgbClr val="FFFFFF"/>
          </a:solidFill>
          <a:ln w="12700">
            <a:miter lim="400000"/>
          </a:ln>
        </p:spPr>
        <p:txBody>
          <a:bodyPr lIns="18000" tIns="18000" rIns="18000" bIns="18000" anchor="ctr"/>
          <a:lstStyle/>
          <a:p>
            <a:pPr marL="0" indent="0" algn="ctr">
              <a:buFont typeface="Arial" panose="020B0604020202020204" pitchFamily="34" charset="0"/>
              <a:buNone/>
              <a:defRPr sz="1800">
                <a:latin typeface="Arial"/>
                <a:ea typeface="Arial"/>
                <a:cs typeface="Arial"/>
                <a:sym typeface="Arial"/>
              </a:defRPr>
            </a:pPr>
            <a:endParaRPr sz="900"/>
          </a:p>
        </p:txBody>
      </p:sp>
      <p:sp>
        <p:nvSpPr>
          <p:cNvPr id="22" name="Title 1">
            <a:extLst>
              <a:ext uri="{FF2B5EF4-FFF2-40B4-BE49-F238E27FC236}">
                <a16:creationId xmlns:a16="http://schemas.microsoft.com/office/drawing/2014/main" id="{D5B532FE-4BB2-804F-8B34-6E2FCFC2DAD3}"/>
              </a:ext>
            </a:extLst>
          </p:cNvPr>
          <p:cNvSpPr>
            <a:spLocks noGrp="1"/>
          </p:cNvSpPr>
          <p:nvPr>
            <p:ph type="ctrTitle" hasCustomPrompt="1"/>
          </p:nvPr>
        </p:nvSpPr>
        <p:spPr>
          <a:xfrm>
            <a:off x="762001" y="1107652"/>
            <a:ext cx="2303928" cy="1368425"/>
          </a:xfrm>
        </p:spPr>
        <p:txBody>
          <a:bodyPr anchor="t">
            <a:noAutofit/>
          </a:bodyPr>
          <a:lstStyle>
            <a:lvl1pPr marL="0" indent="0" algn="l">
              <a:buFont typeface="Arial" panose="020B0604020202020204" pitchFamily="34" charset="0"/>
              <a:buNone/>
              <a:defRPr sz="4800">
                <a:solidFill>
                  <a:schemeClr val="bg1"/>
                </a:solidFill>
              </a:defRPr>
            </a:lvl1pPr>
          </a:lstStyle>
          <a:p>
            <a:r>
              <a:rPr lang="it-IT"/>
              <a:t>Agenda</a:t>
            </a:r>
            <a:endParaRPr lang="en-GB"/>
          </a:p>
        </p:txBody>
      </p:sp>
      <p:sp>
        <p:nvSpPr>
          <p:cNvPr id="26" name="Text Placeholder 23">
            <a:extLst>
              <a:ext uri="{FF2B5EF4-FFF2-40B4-BE49-F238E27FC236}">
                <a16:creationId xmlns:a16="http://schemas.microsoft.com/office/drawing/2014/main" id="{ECDCD36B-198B-7744-ADE1-13CBA89DA306}"/>
              </a:ext>
            </a:extLst>
          </p:cNvPr>
          <p:cNvSpPr>
            <a:spLocks noGrp="1"/>
          </p:cNvSpPr>
          <p:nvPr>
            <p:ph type="body" sz="quarter" idx="38" hasCustomPrompt="1"/>
          </p:nvPr>
        </p:nvSpPr>
        <p:spPr>
          <a:xfrm>
            <a:off x="3174519" y="1025115"/>
            <a:ext cx="1053481" cy="807720"/>
          </a:xfrm>
        </p:spPr>
        <p:txBody>
          <a:bodyPr anchor="ctr"/>
          <a:lstStyle>
            <a:lvl1pPr marL="0" indent="0" algn="l">
              <a:buNone/>
              <a:defRPr sz="4000" b="1" i="0">
                <a:solidFill>
                  <a:schemeClr val="bg1"/>
                </a:solidFill>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01</a:t>
            </a:r>
            <a:endParaRPr lang="it-IT"/>
          </a:p>
        </p:txBody>
      </p:sp>
      <p:sp>
        <p:nvSpPr>
          <p:cNvPr id="27" name="Text Placeholder 23">
            <a:extLst>
              <a:ext uri="{FF2B5EF4-FFF2-40B4-BE49-F238E27FC236}">
                <a16:creationId xmlns:a16="http://schemas.microsoft.com/office/drawing/2014/main" id="{5CC33B5A-B625-A54F-A45C-E9D5108164C6}"/>
              </a:ext>
            </a:extLst>
          </p:cNvPr>
          <p:cNvSpPr>
            <a:spLocks noGrp="1"/>
          </p:cNvSpPr>
          <p:nvPr>
            <p:ph type="body" sz="quarter" idx="39" hasCustomPrompt="1"/>
          </p:nvPr>
        </p:nvSpPr>
        <p:spPr>
          <a:xfrm>
            <a:off x="3183103" y="1877716"/>
            <a:ext cx="2375016" cy="785192"/>
          </a:xfrm>
        </p:spPr>
        <p:txBody>
          <a:bodyPr anchor="ctr"/>
          <a:lstStyle>
            <a:lvl1pPr marL="0" indent="0">
              <a:buNone/>
              <a:defRPr sz="1600" b="0" i="0">
                <a:solidFill>
                  <a:schemeClr val="bg1"/>
                </a:solidFill>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28" name="Text Placeholder 23">
            <a:extLst>
              <a:ext uri="{FF2B5EF4-FFF2-40B4-BE49-F238E27FC236}">
                <a16:creationId xmlns:a16="http://schemas.microsoft.com/office/drawing/2014/main" id="{7CF6386B-13E0-8B47-A639-6531D08AF777}"/>
              </a:ext>
            </a:extLst>
          </p:cNvPr>
          <p:cNvSpPr>
            <a:spLocks noGrp="1"/>
          </p:cNvSpPr>
          <p:nvPr>
            <p:ph type="body" sz="quarter" idx="40" hasCustomPrompt="1"/>
          </p:nvPr>
        </p:nvSpPr>
        <p:spPr>
          <a:xfrm>
            <a:off x="5854966" y="1002703"/>
            <a:ext cx="1053481" cy="807720"/>
          </a:xfrm>
        </p:spPr>
        <p:txBody>
          <a:bodyPr anchor="ctr"/>
          <a:lstStyle>
            <a:lvl1pPr marL="0" indent="0" algn="l">
              <a:buNone/>
              <a:defRPr sz="4000" b="1" i="0">
                <a:solidFill>
                  <a:schemeClr val="bg1"/>
                </a:solidFill>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02</a:t>
            </a:r>
            <a:endParaRPr lang="it-IT"/>
          </a:p>
        </p:txBody>
      </p:sp>
      <p:sp>
        <p:nvSpPr>
          <p:cNvPr id="29" name="Text Placeholder 23">
            <a:extLst>
              <a:ext uri="{FF2B5EF4-FFF2-40B4-BE49-F238E27FC236}">
                <a16:creationId xmlns:a16="http://schemas.microsoft.com/office/drawing/2014/main" id="{319389D0-704A-EE47-8594-0DFA91F3719A}"/>
              </a:ext>
            </a:extLst>
          </p:cNvPr>
          <p:cNvSpPr>
            <a:spLocks noGrp="1"/>
          </p:cNvSpPr>
          <p:nvPr>
            <p:ph type="body" sz="quarter" idx="41" hasCustomPrompt="1"/>
          </p:nvPr>
        </p:nvSpPr>
        <p:spPr>
          <a:xfrm>
            <a:off x="5863550" y="1855304"/>
            <a:ext cx="2375016" cy="785192"/>
          </a:xfrm>
        </p:spPr>
        <p:txBody>
          <a:bodyPr anchor="ctr"/>
          <a:lstStyle>
            <a:lvl1pPr marL="0" indent="0">
              <a:buNone/>
              <a:defRPr sz="1600" b="0" i="0">
                <a:solidFill>
                  <a:schemeClr val="bg1"/>
                </a:solidFill>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30" name="Text Placeholder 23">
            <a:extLst>
              <a:ext uri="{FF2B5EF4-FFF2-40B4-BE49-F238E27FC236}">
                <a16:creationId xmlns:a16="http://schemas.microsoft.com/office/drawing/2014/main" id="{DAC9A943-3D52-5C48-A5B7-2FDD4E43A640}"/>
              </a:ext>
            </a:extLst>
          </p:cNvPr>
          <p:cNvSpPr>
            <a:spLocks noGrp="1"/>
          </p:cNvSpPr>
          <p:nvPr>
            <p:ph type="body" sz="quarter" idx="42" hasCustomPrompt="1"/>
          </p:nvPr>
        </p:nvSpPr>
        <p:spPr>
          <a:xfrm>
            <a:off x="8557825" y="1002703"/>
            <a:ext cx="1053481" cy="807720"/>
          </a:xfrm>
        </p:spPr>
        <p:txBody>
          <a:bodyPr anchor="ctr"/>
          <a:lstStyle>
            <a:lvl1pPr marL="0" indent="0" algn="l">
              <a:buNone/>
              <a:defRPr sz="4000" b="1" i="0">
                <a:solidFill>
                  <a:schemeClr val="bg1"/>
                </a:solidFill>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03</a:t>
            </a:r>
            <a:endParaRPr lang="it-IT"/>
          </a:p>
        </p:txBody>
      </p:sp>
      <p:sp>
        <p:nvSpPr>
          <p:cNvPr id="31" name="Text Placeholder 23">
            <a:extLst>
              <a:ext uri="{FF2B5EF4-FFF2-40B4-BE49-F238E27FC236}">
                <a16:creationId xmlns:a16="http://schemas.microsoft.com/office/drawing/2014/main" id="{0AB4821B-339B-014F-99B6-EE5C5559A6E7}"/>
              </a:ext>
            </a:extLst>
          </p:cNvPr>
          <p:cNvSpPr>
            <a:spLocks noGrp="1"/>
          </p:cNvSpPr>
          <p:nvPr>
            <p:ph type="body" sz="quarter" idx="43" hasCustomPrompt="1"/>
          </p:nvPr>
        </p:nvSpPr>
        <p:spPr>
          <a:xfrm>
            <a:off x="8566409" y="1855304"/>
            <a:ext cx="2375016" cy="785192"/>
          </a:xfrm>
        </p:spPr>
        <p:txBody>
          <a:bodyPr anchor="ctr"/>
          <a:lstStyle>
            <a:lvl1pPr marL="0" indent="0">
              <a:buNone/>
              <a:defRPr sz="1600" b="0" i="0">
                <a:solidFill>
                  <a:schemeClr val="bg1"/>
                </a:solidFill>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8" name="Text Placeholder 23">
            <a:extLst>
              <a:ext uri="{FF2B5EF4-FFF2-40B4-BE49-F238E27FC236}">
                <a16:creationId xmlns:a16="http://schemas.microsoft.com/office/drawing/2014/main" id="{9C341713-23F4-4E4D-B663-65E9405BC769}"/>
              </a:ext>
            </a:extLst>
          </p:cNvPr>
          <p:cNvSpPr>
            <a:spLocks noGrp="1"/>
          </p:cNvSpPr>
          <p:nvPr>
            <p:ph type="body" sz="quarter" idx="21" hasCustomPrompt="1"/>
          </p:nvPr>
        </p:nvSpPr>
        <p:spPr>
          <a:xfrm>
            <a:off x="3183483" y="2741856"/>
            <a:ext cx="1053481" cy="807720"/>
          </a:xfrm>
        </p:spPr>
        <p:txBody>
          <a:bodyPr anchor="ctr"/>
          <a:lstStyle>
            <a:lvl1pPr marL="0" indent="0" algn="l">
              <a:buNone/>
              <a:defRPr sz="4000" b="1" i="0">
                <a:solidFill>
                  <a:schemeClr val="bg1"/>
                </a:solidFill>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04</a:t>
            </a:r>
            <a:endParaRPr lang="it-IT"/>
          </a:p>
        </p:txBody>
      </p:sp>
      <p:sp>
        <p:nvSpPr>
          <p:cNvPr id="10" name="Text Placeholder 23">
            <a:extLst>
              <a:ext uri="{FF2B5EF4-FFF2-40B4-BE49-F238E27FC236}">
                <a16:creationId xmlns:a16="http://schemas.microsoft.com/office/drawing/2014/main" id="{5EB38375-3C03-CF4D-86C8-DFF3A0F01ADA}"/>
              </a:ext>
            </a:extLst>
          </p:cNvPr>
          <p:cNvSpPr>
            <a:spLocks noGrp="1"/>
          </p:cNvSpPr>
          <p:nvPr>
            <p:ph type="body" sz="quarter" idx="27" hasCustomPrompt="1"/>
          </p:nvPr>
        </p:nvSpPr>
        <p:spPr>
          <a:xfrm>
            <a:off x="3192067" y="3594457"/>
            <a:ext cx="2375016" cy="785192"/>
          </a:xfrm>
        </p:spPr>
        <p:txBody>
          <a:bodyPr anchor="ctr"/>
          <a:lstStyle>
            <a:lvl1pPr marL="0" indent="0">
              <a:buNone/>
              <a:defRPr sz="1600" b="0" i="0">
                <a:solidFill>
                  <a:schemeClr val="bg1"/>
                </a:solidFill>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11" name="Text Placeholder 23">
            <a:extLst>
              <a:ext uri="{FF2B5EF4-FFF2-40B4-BE49-F238E27FC236}">
                <a16:creationId xmlns:a16="http://schemas.microsoft.com/office/drawing/2014/main" id="{4D2A2C20-FE41-6942-9269-4869B6457F52}"/>
              </a:ext>
            </a:extLst>
          </p:cNvPr>
          <p:cNvSpPr>
            <a:spLocks noGrp="1"/>
          </p:cNvSpPr>
          <p:nvPr>
            <p:ph type="body" sz="quarter" idx="28" hasCustomPrompt="1"/>
          </p:nvPr>
        </p:nvSpPr>
        <p:spPr>
          <a:xfrm>
            <a:off x="5863930" y="2719444"/>
            <a:ext cx="1053481" cy="807720"/>
          </a:xfrm>
        </p:spPr>
        <p:txBody>
          <a:bodyPr anchor="ctr"/>
          <a:lstStyle>
            <a:lvl1pPr marL="0" indent="0" algn="l">
              <a:buNone/>
              <a:defRPr sz="4000" b="1" i="0">
                <a:solidFill>
                  <a:schemeClr val="bg1"/>
                </a:solidFill>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05</a:t>
            </a:r>
            <a:endParaRPr lang="it-IT"/>
          </a:p>
        </p:txBody>
      </p:sp>
      <p:sp>
        <p:nvSpPr>
          <p:cNvPr id="14" name="Text Placeholder 23">
            <a:extLst>
              <a:ext uri="{FF2B5EF4-FFF2-40B4-BE49-F238E27FC236}">
                <a16:creationId xmlns:a16="http://schemas.microsoft.com/office/drawing/2014/main" id="{4FC30061-5622-E34A-9DE1-7B51E144281A}"/>
              </a:ext>
            </a:extLst>
          </p:cNvPr>
          <p:cNvSpPr>
            <a:spLocks noGrp="1"/>
          </p:cNvSpPr>
          <p:nvPr>
            <p:ph type="body" sz="quarter" idx="29" hasCustomPrompt="1"/>
          </p:nvPr>
        </p:nvSpPr>
        <p:spPr>
          <a:xfrm>
            <a:off x="5872514" y="3572045"/>
            <a:ext cx="2375016" cy="785192"/>
          </a:xfrm>
        </p:spPr>
        <p:txBody>
          <a:bodyPr anchor="ctr"/>
          <a:lstStyle>
            <a:lvl1pPr marL="0" indent="0">
              <a:buNone/>
              <a:defRPr sz="1600" b="0" i="0">
                <a:solidFill>
                  <a:schemeClr val="bg1"/>
                </a:solidFill>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15" name="Text Placeholder 23">
            <a:extLst>
              <a:ext uri="{FF2B5EF4-FFF2-40B4-BE49-F238E27FC236}">
                <a16:creationId xmlns:a16="http://schemas.microsoft.com/office/drawing/2014/main" id="{61AF714C-7A9C-234B-807C-4F664CF69AED}"/>
              </a:ext>
            </a:extLst>
          </p:cNvPr>
          <p:cNvSpPr>
            <a:spLocks noGrp="1"/>
          </p:cNvSpPr>
          <p:nvPr>
            <p:ph type="body" sz="quarter" idx="30" hasCustomPrompt="1"/>
          </p:nvPr>
        </p:nvSpPr>
        <p:spPr>
          <a:xfrm>
            <a:off x="8566789" y="2719444"/>
            <a:ext cx="1053481" cy="807720"/>
          </a:xfrm>
        </p:spPr>
        <p:txBody>
          <a:bodyPr anchor="ctr"/>
          <a:lstStyle>
            <a:lvl1pPr marL="0" indent="0" algn="l">
              <a:buNone/>
              <a:defRPr sz="4000" b="1" i="0">
                <a:solidFill>
                  <a:schemeClr val="bg1"/>
                </a:solidFill>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06</a:t>
            </a:r>
            <a:endParaRPr lang="it-IT"/>
          </a:p>
        </p:txBody>
      </p:sp>
      <p:sp>
        <p:nvSpPr>
          <p:cNvPr id="16" name="Text Placeholder 23">
            <a:extLst>
              <a:ext uri="{FF2B5EF4-FFF2-40B4-BE49-F238E27FC236}">
                <a16:creationId xmlns:a16="http://schemas.microsoft.com/office/drawing/2014/main" id="{B51BA56C-7F8E-284E-922F-1A2D37BDCB54}"/>
              </a:ext>
            </a:extLst>
          </p:cNvPr>
          <p:cNvSpPr>
            <a:spLocks noGrp="1"/>
          </p:cNvSpPr>
          <p:nvPr>
            <p:ph type="body" sz="quarter" idx="31" hasCustomPrompt="1"/>
          </p:nvPr>
        </p:nvSpPr>
        <p:spPr>
          <a:xfrm>
            <a:off x="8575373" y="3572045"/>
            <a:ext cx="2375016" cy="785192"/>
          </a:xfrm>
        </p:spPr>
        <p:txBody>
          <a:bodyPr anchor="ctr"/>
          <a:lstStyle>
            <a:lvl1pPr marL="0" indent="0">
              <a:buNone/>
              <a:defRPr sz="1600" b="0" i="0">
                <a:solidFill>
                  <a:schemeClr val="bg1"/>
                </a:solidFill>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17" name="Text Placeholder 23">
            <a:extLst>
              <a:ext uri="{FF2B5EF4-FFF2-40B4-BE49-F238E27FC236}">
                <a16:creationId xmlns:a16="http://schemas.microsoft.com/office/drawing/2014/main" id="{0C7E36D2-D399-5D42-9322-EC2A11E0E628}"/>
              </a:ext>
            </a:extLst>
          </p:cNvPr>
          <p:cNvSpPr>
            <a:spLocks noGrp="1"/>
          </p:cNvSpPr>
          <p:nvPr>
            <p:ph type="body" sz="quarter" idx="32" hasCustomPrompt="1"/>
          </p:nvPr>
        </p:nvSpPr>
        <p:spPr>
          <a:xfrm>
            <a:off x="3187966" y="4427221"/>
            <a:ext cx="1053481" cy="807720"/>
          </a:xfrm>
        </p:spPr>
        <p:txBody>
          <a:bodyPr anchor="ctr"/>
          <a:lstStyle>
            <a:lvl1pPr marL="0" indent="0" algn="l">
              <a:buNone/>
              <a:defRPr sz="4000" b="1" i="0">
                <a:solidFill>
                  <a:schemeClr val="bg1"/>
                </a:solidFill>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07</a:t>
            </a:r>
            <a:endParaRPr lang="it-IT"/>
          </a:p>
        </p:txBody>
      </p:sp>
      <p:sp>
        <p:nvSpPr>
          <p:cNvPr id="18" name="Text Placeholder 23">
            <a:extLst>
              <a:ext uri="{FF2B5EF4-FFF2-40B4-BE49-F238E27FC236}">
                <a16:creationId xmlns:a16="http://schemas.microsoft.com/office/drawing/2014/main" id="{F8D3647E-5355-944C-BEBF-9803EFACE727}"/>
              </a:ext>
            </a:extLst>
          </p:cNvPr>
          <p:cNvSpPr>
            <a:spLocks noGrp="1"/>
          </p:cNvSpPr>
          <p:nvPr>
            <p:ph type="body" sz="quarter" idx="33" hasCustomPrompt="1"/>
          </p:nvPr>
        </p:nvSpPr>
        <p:spPr>
          <a:xfrm>
            <a:off x="3196550" y="5279822"/>
            <a:ext cx="2375016" cy="785192"/>
          </a:xfrm>
        </p:spPr>
        <p:txBody>
          <a:bodyPr anchor="ctr"/>
          <a:lstStyle>
            <a:lvl1pPr marL="0" indent="0">
              <a:buNone/>
              <a:defRPr sz="1600" b="0" i="0">
                <a:solidFill>
                  <a:schemeClr val="bg1"/>
                </a:solidFill>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19" name="Text Placeholder 23">
            <a:extLst>
              <a:ext uri="{FF2B5EF4-FFF2-40B4-BE49-F238E27FC236}">
                <a16:creationId xmlns:a16="http://schemas.microsoft.com/office/drawing/2014/main" id="{6979AA52-9D67-7D41-9282-B494968C5CC3}"/>
              </a:ext>
            </a:extLst>
          </p:cNvPr>
          <p:cNvSpPr>
            <a:spLocks noGrp="1"/>
          </p:cNvSpPr>
          <p:nvPr>
            <p:ph type="body" sz="quarter" idx="34" hasCustomPrompt="1"/>
          </p:nvPr>
        </p:nvSpPr>
        <p:spPr>
          <a:xfrm>
            <a:off x="5868413" y="4404809"/>
            <a:ext cx="1053481" cy="807720"/>
          </a:xfrm>
        </p:spPr>
        <p:txBody>
          <a:bodyPr anchor="ctr"/>
          <a:lstStyle>
            <a:lvl1pPr marL="0" indent="0" algn="l">
              <a:buNone/>
              <a:defRPr sz="4000" b="1" i="0">
                <a:solidFill>
                  <a:schemeClr val="bg1"/>
                </a:solidFill>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08</a:t>
            </a:r>
            <a:endParaRPr lang="it-IT"/>
          </a:p>
        </p:txBody>
      </p:sp>
      <p:sp>
        <p:nvSpPr>
          <p:cNvPr id="20" name="Text Placeholder 23">
            <a:extLst>
              <a:ext uri="{FF2B5EF4-FFF2-40B4-BE49-F238E27FC236}">
                <a16:creationId xmlns:a16="http://schemas.microsoft.com/office/drawing/2014/main" id="{046EFCC6-89EE-114C-97E0-95029AC0D1E3}"/>
              </a:ext>
            </a:extLst>
          </p:cNvPr>
          <p:cNvSpPr>
            <a:spLocks noGrp="1"/>
          </p:cNvSpPr>
          <p:nvPr>
            <p:ph type="body" sz="quarter" idx="35" hasCustomPrompt="1"/>
          </p:nvPr>
        </p:nvSpPr>
        <p:spPr>
          <a:xfrm>
            <a:off x="5876997" y="5257410"/>
            <a:ext cx="2375016" cy="785192"/>
          </a:xfrm>
        </p:spPr>
        <p:txBody>
          <a:bodyPr anchor="ctr"/>
          <a:lstStyle>
            <a:lvl1pPr marL="0" indent="0">
              <a:buNone/>
              <a:defRPr sz="1600" b="0" i="0">
                <a:solidFill>
                  <a:schemeClr val="bg1"/>
                </a:solidFill>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21" name="Text Placeholder 23">
            <a:extLst>
              <a:ext uri="{FF2B5EF4-FFF2-40B4-BE49-F238E27FC236}">
                <a16:creationId xmlns:a16="http://schemas.microsoft.com/office/drawing/2014/main" id="{2C4F6283-BA22-EF46-82D1-7402865AC79D}"/>
              </a:ext>
            </a:extLst>
          </p:cNvPr>
          <p:cNvSpPr>
            <a:spLocks noGrp="1"/>
          </p:cNvSpPr>
          <p:nvPr>
            <p:ph type="body" sz="quarter" idx="36" hasCustomPrompt="1"/>
          </p:nvPr>
        </p:nvSpPr>
        <p:spPr>
          <a:xfrm>
            <a:off x="8571272" y="4404809"/>
            <a:ext cx="1053481" cy="807720"/>
          </a:xfrm>
        </p:spPr>
        <p:txBody>
          <a:bodyPr anchor="ctr"/>
          <a:lstStyle>
            <a:lvl1pPr marL="0" indent="0" algn="l">
              <a:buNone/>
              <a:defRPr sz="4000" b="1" i="0">
                <a:solidFill>
                  <a:schemeClr val="bg1"/>
                </a:solidFill>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09</a:t>
            </a:r>
            <a:endParaRPr lang="it-IT"/>
          </a:p>
        </p:txBody>
      </p:sp>
      <p:sp>
        <p:nvSpPr>
          <p:cNvPr id="25" name="Text Placeholder 23">
            <a:extLst>
              <a:ext uri="{FF2B5EF4-FFF2-40B4-BE49-F238E27FC236}">
                <a16:creationId xmlns:a16="http://schemas.microsoft.com/office/drawing/2014/main" id="{466760D3-98A2-634C-BE39-7A199F1EB0A6}"/>
              </a:ext>
            </a:extLst>
          </p:cNvPr>
          <p:cNvSpPr>
            <a:spLocks noGrp="1"/>
          </p:cNvSpPr>
          <p:nvPr>
            <p:ph type="body" sz="quarter" idx="37" hasCustomPrompt="1"/>
          </p:nvPr>
        </p:nvSpPr>
        <p:spPr>
          <a:xfrm>
            <a:off x="8579856" y="5257410"/>
            <a:ext cx="2375016" cy="785192"/>
          </a:xfrm>
        </p:spPr>
        <p:txBody>
          <a:bodyPr anchor="ctr"/>
          <a:lstStyle>
            <a:lvl1pPr marL="0" indent="0">
              <a:buNone/>
              <a:defRPr sz="1600" b="0" i="0">
                <a:solidFill>
                  <a:schemeClr val="bg1"/>
                </a:solidFill>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33" name="Footer Placeholder 4">
            <a:extLst>
              <a:ext uri="{FF2B5EF4-FFF2-40B4-BE49-F238E27FC236}">
                <a16:creationId xmlns:a16="http://schemas.microsoft.com/office/drawing/2014/main" id="{236F63CB-C580-7640-93BC-AF743990DDD1}"/>
              </a:ext>
            </a:extLst>
          </p:cNvPr>
          <p:cNvSpPr>
            <a:spLocks noGrp="1"/>
          </p:cNvSpPr>
          <p:nvPr>
            <p:ph type="ftr" sz="quarter" idx="3"/>
          </p:nvPr>
        </p:nvSpPr>
        <p:spPr>
          <a:xfrm>
            <a:off x="758825" y="6525243"/>
            <a:ext cx="8381999" cy="153888"/>
          </a:xfrm>
          <a:prstGeom prst="rect">
            <a:avLst/>
          </a:prstGeom>
        </p:spPr>
        <p:txBody>
          <a:bodyPr vert="horz" wrap="square" lIns="0" tIns="0" rIns="0" bIns="0" rtlCol="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bg1"/>
                </a:solidFill>
              </a:defRPr>
            </a:lvl1pPr>
          </a:lstStyle>
          <a:p>
            <a:r>
              <a:rPr lang="en-US"/>
              <a:t>Copyright © 2021 Enel S.p.A. All rights reserved. </a:t>
            </a:r>
            <a:endParaRPr lang="en-GB"/>
          </a:p>
        </p:txBody>
      </p:sp>
      <p:sp>
        <p:nvSpPr>
          <p:cNvPr id="32" name="Slide Number Placeholder 5">
            <a:extLst>
              <a:ext uri="{FF2B5EF4-FFF2-40B4-BE49-F238E27FC236}">
                <a16:creationId xmlns:a16="http://schemas.microsoft.com/office/drawing/2014/main" id="{0F0505F7-9971-AA47-960B-BF4B85FF548B}"/>
              </a:ext>
            </a:extLst>
          </p:cNvPr>
          <p:cNvSpPr>
            <a:spLocks noGrp="1"/>
          </p:cNvSpPr>
          <p:nvPr>
            <p:ph type="sldNum" sz="quarter" idx="4"/>
          </p:nvPr>
        </p:nvSpPr>
        <p:spPr>
          <a:xfrm>
            <a:off x="10664825" y="6537600"/>
            <a:ext cx="762000" cy="129429"/>
          </a:xfrm>
          <a:prstGeom prst="rect">
            <a:avLst/>
          </a:prstGeom>
        </p:spPr>
        <p:txBody>
          <a:bodyPr vert="horz" wrap="square" lIns="0" tIns="0" rIns="0" bIns="0" rtlCol="0" anchor="t">
            <a:noAutofit/>
          </a:bodyPr>
          <a:lstStyle>
            <a:lvl1pPr marL="0" indent="0" algn="r">
              <a:buFont typeface="Arial" panose="020B0604020202020204" pitchFamily="34" charset="0"/>
              <a:buNone/>
              <a:defRPr sz="1000">
                <a:solidFill>
                  <a:schemeClr val="bg1"/>
                </a:solidFill>
              </a:defRPr>
            </a:lvl1pPr>
          </a:lstStyle>
          <a:p>
            <a:fld id="{1ED2235E-0982-3B42-A838-A74550CD4449}" type="slidenum">
              <a:rPr lang="en-GB" smtClean="0"/>
              <a:pPr/>
              <a:t>‹N›</a:t>
            </a:fld>
            <a:endParaRPr lang="en-GB"/>
          </a:p>
        </p:txBody>
      </p:sp>
      <p:pic>
        <p:nvPicPr>
          <p:cNvPr id="34" name="Picture 33" descr="A picture containing text, clipart&#10;&#10;Description automatically generated">
            <a:extLst>
              <a:ext uri="{FF2B5EF4-FFF2-40B4-BE49-F238E27FC236}">
                <a16:creationId xmlns:a16="http://schemas.microsoft.com/office/drawing/2014/main" id="{DC79260D-7D17-C74C-BA1C-FDCC2F620D07}"/>
              </a:ext>
            </a:extLst>
          </p:cNvPr>
          <p:cNvPicPr>
            <a:picLocks noChangeAspect="1"/>
          </p:cNvPicPr>
          <p:nvPr userDrawn="1"/>
        </p:nvPicPr>
        <p:blipFill>
          <a:blip r:embed="rId2"/>
          <a:stretch>
            <a:fillRect/>
          </a:stretch>
        </p:blipFill>
        <p:spPr>
          <a:xfrm>
            <a:off x="10424324" y="682866"/>
            <a:ext cx="996698" cy="501858"/>
          </a:xfrm>
          <a:prstGeom prst="rect">
            <a:avLst/>
          </a:prstGeom>
        </p:spPr>
      </p:pic>
    </p:spTree>
    <p:extLst>
      <p:ext uri="{BB962C8B-B14F-4D97-AF65-F5344CB8AC3E}">
        <p14:creationId xmlns:p14="http://schemas.microsoft.com/office/powerpoint/2010/main" val="18525907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Agenda 6">
    <p:bg>
      <p:bgPr>
        <a:solidFill>
          <a:schemeClr val="accent2"/>
        </a:solidFill>
        <a:effectLst/>
      </p:bgPr>
    </p:bg>
    <p:spTree>
      <p:nvGrpSpPr>
        <p:cNvPr id="1" name=""/>
        <p:cNvGrpSpPr/>
        <p:nvPr/>
      </p:nvGrpSpPr>
      <p:grpSpPr>
        <a:xfrm>
          <a:off x="0" y="0"/>
          <a:ext cx="0" cy="0"/>
          <a:chOff x="0" y="0"/>
          <a:chExt cx="0" cy="0"/>
        </a:xfrm>
      </p:grpSpPr>
      <p:sp>
        <p:nvSpPr>
          <p:cNvPr id="24" name="Rectangle 8">
            <a:extLst>
              <a:ext uri="{FF2B5EF4-FFF2-40B4-BE49-F238E27FC236}">
                <a16:creationId xmlns:a16="http://schemas.microsoft.com/office/drawing/2014/main" id="{9EDCA231-FEAA-E341-AD22-A49570614E3A}"/>
              </a:ext>
            </a:extLst>
          </p:cNvPr>
          <p:cNvSpPr/>
          <p:nvPr userDrawn="1"/>
        </p:nvSpPr>
        <p:spPr>
          <a:xfrm rot="16200000">
            <a:off x="1000126" y="451967"/>
            <a:ext cx="190501" cy="666750"/>
          </a:xfrm>
          <a:prstGeom prst="rect">
            <a:avLst/>
          </a:prstGeom>
          <a:solidFill>
            <a:srgbClr val="FFFFFF"/>
          </a:solidFill>
          <a:ln w="12700">
            <a:miter lim="400000"/>
          </a:ln>
        </p:spPr>
        <p:txBody>
          <a:bodyPr lIns="18000" tIns="18000" rIns="18000" bIns="18000" anchor="ctr"/>
          <a:lstStyle/>
          <a:p>
            <a:pPr marL="0" indent="0" algn="ctr">
              <a:buFont typeface="Arial" panose="020B0604020202020204" pitchFamily="34" charset="0"/>
              <a:buNone/>
              <a:defRPr sz="1800">
                <a:latin typeface="Arial"/>
                <a:ea typeface="Arial"/>
                <a:cs typeface="Arial"/>
                <a:sym typeface="Arial"/>
              </a:defRPr>
            </a:pPr>
            <a:endParaRPr sz="900"/>
          </a:p>
        </p:txBody>
      </p:sp>
      <p:sp>
        <p:nvSpPr>
          <p:cNvPr id="22" name="Title 1">
            <a:extLst>
              <a:ext uri="{FF2B5EF4-FFF2-40B4-BE49-F238E27FC236}">
                <a16:creationId xmlns:a16="http://schemas.microsoft.com/office/drawing/2014/main" id="{D5B532FE-4BB2-804F-8B34-6E2FCFC2DAD3}"/>
              </a:ext>
            </a:extLst>
          </p:cNvPr>
          <p:cNvSpPr>
            <a:spLocks noGrp="1"/>
          </p:cNvSpPr>
          <p:nvPr>
            <p:ph type="ctrTitle" hasCustomPrompt="1"/>
          </p:nvPr>
        </p:nvSpPr>
        <p:spPr>
          <a:xfrm>
            <a:off x="762001" y="1107652"/>
            <a:ext cx="2303928" cy="1368425"/>
          </a:xfrm>
        </p:spPr>
        <p:txBody>
          <a:bodyPr anchor="t">
            <a:noAutofit/>
          </a:bodyPr>
          <a:lstStyle>
            <a:lvl1pPr marL="0" indent="0" algn="l">
              <a:buFont typeface="Arial" panose="020B0604020202020204" pitchFamily="34" charset="0"/>
              <a:buNone/>
              <a:defRPr sz="4800">
                <a:solidFill>
                  <a:schemeClr val="bg1"/>
                </a:solidFill>
              </a:defRPr>
            </a:lvl1pPr>
          </a:lstStyle>
          <a:p>
            <a:r>
              <a:rPr lang="it-IT"/>
              <a:t>Agenda</a:t>
            </a:r>
            <a:endParaRPr lang="en-GB"/>
          </a:p>
        </p:txBody>
      </p:sp>
      <p:sp>
        <p:nvSpPr>
          <p:cNvPr id="26" name="Text Placeholder 23">
            <a:extLst>
              <a:ext uri="{FF2B5EF4-FFF2-40B4-BE49-F238E27FC236}">
                <a16:creationId xmlns:a16="http://schemas.microsoft.com/office/drawing/2014/main" id="{ECDCD36B-198B-7744-ADE1-13CBA89DA306}"/>
              </a:ext>
            </a:extLst>
          </p:cNvPr>
          <p:cNvSpPr>
            <a:spLocks noGrp="1"/>
          </p:cNvSpPr>
          <p:nvPr>
            <p:ph type="body" sz="quarter" idx="38" hasCustomPrompt="1"/>
          </p:nvPr>
        </p:nvSpPr>
        <p:spPr>
          <a:xfrm>
            <a:off x="3174519" y="1025115"/>
            <a:ext cx="1053481" cy="807720"/>
          </a:xfrm>
        </p:spPr>
        <p:txBody>
          <a:bodyPr anchor="ctr"/>
          <a:lstStyle>
            <a:lvl1pPr marL="0" indent="0" algn="l">
              <a:buNone/>
              <a:defRPr sz="4000" b="1" i="0">
                <a:solidFill>
                  <a:schemeClr val="bg1"/>
                </a:solidFill>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01</a:t>
            </a:r>
            <a:endParaRPr lang="it-IT"/>
          </a:p>
        </p:txBody>
      </p:sp>
      <p:sp>
        <p:nvSpPr>
          <p:cNvPr id="27" name="Text Placeholder 23">
            <a:extLst>
              <a:ext uri="{FF2B5EF4-FFF2-40B4-BE49-F238E27FC236}">
                <a16:creationId xmlns:a16="http://schemas.microsoft.com/office/drawing/2014/main" id="{5CC33B5A-B625-A54F-A45C-E9D5108164C6}"/>
              </a:ext>
            </a:extLst>
          </p:cNvPr>
          <p:cNvSpPr>
            <a:spLocks noGrp="1"/>
          </p:cNvSpPr>
          <p:nvPr>
            <p:ph type="body" sz="quarter" idx="39" hasCustomPrompt="1"/>
          </p:nvPr>
        </p:nvSpPr>
        <p:spPr>
          <a:xfrm>
            <a:off x="3183103" y="1877716"/>
            <a:ext cx="2375016" cy="785192"/>
          </a:xfrm>
        </p:spPr>
        <p:txBody>
          <a:bodyPr anchor="ctr"/>
          <a:lstStyle>
            <a:lvl1pPr marL="0" indent="0">
              <a:buNone/>
              <a:defRPr sz="1600" b="0" i="0">
                <a:solidFill>
                  <a:schemeClr val="bg1"/>
                </a:solidFill>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28" name="Text Placeholder 23">
            <a:extLst>
              <a:ext uri="{FF2B5EF4-FFF2-40B4-BE49-F238E27FC236}">
                <a16:creationId xmlns:a16="http://schemas.microsoft.com/office/drawing/2014/main" id="{7CF6386B-13E0-8B47-A639-6531D08AF777}"/>
              </a:ext>
            </a:extLst>
          </p:cNvPr>
          <p:cNvSpPr>
            <a:spLocks noGrp="1"/>
          </p:cNvSpPr>
          <p:nvPr>
            <p:ph type="body" sz="quarter" idx="40" hasCustomPrompt="1"/>
          </p:nvPr>
        </p:nvSpPr>
        <p:spPr>
          <a:xfrm>
            <a:off x="5854966" y="1002703"/>
            <a:ext cx="1053481" cy="807720"/>
          </a:xfrm>
        </p:spPr>
        <p:txBody>
          <a:bodyPr anchor="ctr"/>
          <a:lstStyle>
            <a:lvl1pPr marL="0" indent="0" algn="l">
              <a:buNone/>
              <a:defRPr sz="4000" b="1" i="0">
                <a:solidFill>
                  <a:schemeClr val="bg1"/>
                </a:solidFill>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02</a:t>
            </a:r>
            <a:endParaRPr lang="it-IT"/>
          </a:p>
        </p:txBody>
      </p:sp>
      <p:sp>
        <p:nvSpPr>
          <p:cNvPr id="29" name="Text Placeholder 23">
            <a:extLst>
              <a:ext uri="{FF2B5EF4-FFF2-40B4-BE49-F238E27FC236}">
                <a16:creationId xmlns:a16="http://schemas.microsoft.com/office/drawing/2014/main" id="{319389D0-704A-EE47-8594-0DFA91F3719A}"/>
              </a:ext>
            </a:extLst>
          </p:cNvPr>
          <p:cNvSpPr>
            <a:spLocks noGrp="1"/>
          </p:cNvSpPr>
          <p:nvPr>
            <p:ph type="body" sz="quarter" idx="41" hasCustomPrompt="1"/>
          </p:nvPr>
        </p:nvSpPr>
        <p:spPr>
          <a:xfrm>
            <a:off x="5863550" y="1855304"/>
            <a:ext cx="2375016" cy="785192"/>
          </a:xfrm>
        </p:spPr>
        <p:txBody>
          <a:bodyPr anchor="ctr"/>
          <a:lstStyle>
            <a:lvl1pPr marL="0" indent="0">
              <a:buNone/>
              <a:defRPr sz="1600" b="0" i="0">
                <a:solidFill>
                  <a:schemeClr val="bg1"/>
                </a:solidFill>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30" name="Text Placeholder 23">
            <a:extLst>
              <a:ext uri="{FF2B5EF4-FFF2-40B4-BE49-F238E27FC236}">
                <a16:creationId xmlns:a16="http://schemas.microsoft.com/office/drawing/2014/main" id="{DAC9A943-3D52-5C48-A5B7-2FDD4E43A640}"/>
              </a:ext>
            </a:extLst>
          </p:cNvPr>
          <p:cNvSpPr>
            <a:spLocks noGrp="1"/>
          </p:cNvSpPr>
          <p:nvPr>
            <p:ph type="body" sz="quarter" idx="42" hasCustomPrompt="1"/>
          </p:nvPr>
        </p:nvSpPr>
        <p:spPr>
          <a:xfrm>
            <a:off x="8557825" y="1002703"/>
            <a:ext cx="1053481" cy="807720"/>
          </a:xfrm>
        </p:spPr>
        <p:txBody>
          <a:bodyPr anchor="ctr"/>
          <a:lstStyle>
            <a:lvl1pPr marL="0" indent="0" algn="l">
              <a:buNone/>
              <a:defRPr sz="4000" b="1" i="0">
                <a:solidFill>
                  <a:schemeClr val="bg1"/>
                </a:solidFill>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03</a:t>
            </a:r>
            <a:endParaRPr lang="it-IT"/>
          </a:p>
        </p:txBody>
      </p:sp>
      <p:sp>
        <p:nvSpPr>
          <p:cNvPr id="31" name="Text Placeholder 23">
            <a:extLst>
              <a:ext uri="{FF2B5EF4-FFF2-40B4-BE49-F238E27FC236}">
                <a16:creationId xmlns:a16="http://schemas.microsoft.com/office/drawing/2014/main" id="{0AB4821B-339B-014F-99B6-EE5C5559A6E7}"/>
              </a:ext>
            </a:extLst>
          </p:cNvPr>
          <p:cNvSpPr>
            <a:spLocks noGrp="1"/>
          </p:cNvSpPr>
          <p:nvPr>
            <p:ph type="body" sz="quarter" idx="43" hasCustomPrompt="1"/>
          </p:nvPr>
        </p:nvSpPr>
        <p:spPr>
          <a:xfrm>
            <a:off x="8566409" y="1855304"/>
            <a:ext cx="2375016" cy="785192"/>
          </a:xfrm>
        </p:spPr>
        <p:txBody>
          <a:bodyPr anchor="ctr"/>
          <a:lstStyle>
            <a:lvl1pPr marL="0" indent="0">
              <a:buNone/>
              <a:defRPr sz="1600" b="0" i="0">
                <a:solidFill>
                  <a:schemeClr val="bg1"/>
                </a:solidFill>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8" name="Text Placeholder 23">
            <a:extLst>
              <a:ext uri="{FF2B5EF4-FFF2-40B4-BE49-F238E27FC236}">
                <a16:creationId xmlns:a16="http://schemas.microsoft.com/office/drawing/2014/main" id="{9C341713-23F4-4E4D-B663-65E9405BC769}"/>
              </a:ext>
            </a:extLst>
          </p:cNvPr>
          <p:cNvSpPr>
            <a:spLocks noGrp="1"/>
          </p:cNvSpPr>
          <p:nvPr>
            <p:ph type="body" sz="quarter" idx="21" hasCustomPrompt="1"/>
          </p:nvPr>
        </p:nvSpPr>
        <p:spPr>
          <a:xfrm>
            <a:off x="3183483" y="2741856"/>
            <a:ext cx="1053481" cy="807720"/>
          </a:xfrm>
        </p:spPr>
        <p:txBody>
          <a:bodyPr anchor="ctr"/>
          <a:lstStyle>
            <a:lvl1pPr marL="0" indent="0" algn="l">
              <a:buNone/>
              <a:defRPr sz="4000" b="1" i="0">
                <a:solidFill>
                  <a:schemeClr val="bg1"/>
                </a:solidFill>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04</a:t>
            </a:r>
            <a:endParaRPr lang="it-IT"/>
          </a:p>
        </p:txBody>
      </p:sp>
      <p:sp>
        <p:nvSpPr>
          <p:cNvPr id="10" name="Text Placeholder 23">
            <a:extLst>
              <a:ext uri="{FF2B5EF4-FFF2-40B4-BE49-F238E27FC236}">
                <a16:creationId xmlns:a16="http://schemas.microsoft.com/office/drawing/2014/main" id="{5EB38375-3C03-CF4D-86C8-DFF3A0F01ADA}"/>
              </a:ext>
            </a:extLst>
          </p:cNvPr>
          <p:cNvSpPr>
            <a:spLocks noGrp="1"/>
          </p:cNvSpPr>
          <p:nvPr>
            <p:ph type="body" sz="quarter" idx="27" hasCustomPrompt="1"/>
          </p:nvPr>
        </p:nvSpPr>
        <p:spPr>
          <a:xfrm>
            <a:off x="3192067" y="3594457"/>
            <a:ext cx="2375016" cy="785192"/>
          </a:xfrm>
        </p:spPr>
        <p:txBody>
          <a:bodyPr anchor="ctr"/>
          <a:lstStyle>
            <a:lvl1pPr marL="0" indent="0">
              <a:buNone/>
              <a:defRPr sz="1600" b="0" i="0">
                <a:solidFill>
                  <a:schemeClr val="bg1"/>
                </a:solidFill>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11" name="Text Placeholder 23">
            <a:extLst>
              <a:ext uri="{FF2B5EF4-FFF2-40B4-BE49-F238E27FC236}">
                <a16:creationId xmlns:a16="http://schemas.microsoft.com/office/drawing/2014/main" id="{4D2A2C20-FE41-6942-9269-4869B6457F52}"/>
              </a:ext>
            </a:extLst>
          </p:cNvPr>
          <p:cNvSpPr>
            <a:spLocks noGrp="1"/>
          </p:cNvSpPr>
          <p:nvPr>
            <p:ph type="body" sz="quarter" idx="28" hasCustomPrompt="1"/>
          </p:nvPr>
        </p:nvSpPr>
        <p:spPr>
          <a:xfrm>
            <a:off x="5863930" y="2719444"/>
            <a:ext cx="1053481" cy="807720"/>
          </a:xfrm>
        </p:spPr>
        <p:txBody>
          <a:bodyPr anchor="ctr"/>
          <a:lstStyle>
            <a:lvl1pPr marL="0" indent="0" algn="l">
              <a:buNone/>
              <a:defRPr sz="4000" b="1" i="0">
                <a:solidFill>
                  <a:schemeClr val="bg1"/>
                </a:solidFill>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05</a:t>
            </a:r>
            <a:endParaRPr lang="it-IT"/>
          </a:p>
        </p:txBody>
      </p:sp>
      <p:sp>
        <p:nvSpPr>
          <p:cNvPr id="14" name="Text Placeholder 23">
            <a:extLst>
              <a:ext uri="{FF2B5EF4-FFF2-40B4-BE49-F238E27FC236}">
                <a16:creationId xmlns:a16="http://schemas.microsoft.com/office/drawing/2014/main" id="{4FC30061-5622-E34A-9DE1-7B51E144281A}"/>
              </a:ext>
            </a:extLst>
          </p:cNvPr>
          <p:cNvSpPr>
            <a:spLocks noGrp="1"/>
          </p:cNvSpPr>
          <p:nvPr>
            <p:ph type="body" sz="quarter" idx="29" hasCustomPrompt="1"/>
          </p:nvPr>
        </p:nvSpPr>
        <p:spPr>
          <a:xfrm>
            <a:off x="5872514" y="3572045"/>
            <a:ext cx="2375016" cy="785192"/>
          </a:xfrm>
        </p:spPr>
        <p:txBody>
          <a:bodyPr anchor="ctr"/>
          <a:lstStyle>
            <a:lvl1pPr marL="0" indent="0">
              <a:buNone/>
              <a:defRPr sz="1600" b="0" i="0">
                <a:solidFill>
                  <a:schemeClr val="bg1"/>
                </a:solidFill>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15" name="Text Placeholder 23">
            <a:extLst>
              <a:ext uri="{FF2B5EF4-FFF2-40B4-BE49-F238E27FC236}">
                <a16:creationId xmlns:a16="http://schemas.microsoft.com/office/drawing/2014/main" id="{61AF714C-7A9C-234B-807C-4F664CF69AED}"/>
              </a:ext>
            </a:extLst>
          </p:cNvPr>
          <p:cNvSpPr>
            <a:spLocks noGrp="1"/>
          </p:cNvSpPr>
          <p:nvPr>
            <p:ph type="body" sz="quarter" idx="30" hasCustomPrompt="1"/>
          </p:nvPr>
        </p:nvSpPr>
        <p:spPr>
          <a:xfrm>
            <a:off x="8566789" y="2719444"/>
            <a:ext cx="1053481" cy="807720"/>
          </a:xfrm>
        </p:spPr>
        <p:txBody>
          <a:bodyPr anchor="ctr"/>
          <a:lstStyle>
            <a:lvl1pPr marL="0" indent="0" algn="l">
              <a:buNone/>
              <a:defRPr sz="4000" b="1" i="0">
                <a:solidFill>
                  <a:schemeClr val="bg1"/>
                </a:solidFill>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06</a:t>
            </a:r>
            <a:endParaRPr lang="it-IT"/>
          </a:p>
        </p:txBody>
      </p:sp>
      <p:sp>
        <p:nvSpPr>
          <p:cNvPr id="16" name="Text Placeholder 23">
            <a:extLst>
              <a:ext uri="{FF2B5EF4-FFF2-40B4-BE49-F238E27FC236}">
                <a16:creationId xmlns:a16="http://schemas.microsoft.com/office/drawing/2014/main" id="{B51BA56C-7F8E-284E-922F-1A2D37BDCB54}"/>
              </a:ext>
            </a:extLst>
          </p:cNvPr>
          <p:cNvSpPr>
            <a:spLocks noGrp="1"/>
          </p:cNvSpPr>
          <p:nvPr>
            <p:ph type="body" sz="quarter" idx="31" hasCustomPrompt="1"/>
          </p:nvPr>
        </p:nvSpPr>
        <p:spPr>
          <a:xfrm>
            <a:off x="8575373" y="3572045"/>
            <a:ext cx="2375016" cy="785192"/>
          </a:xfrm>
        </p:spPr>
        <p:txBody>
          <a:bodyPr anchor="ctr"/>
          <a:lstStyle>
            <a:lvl1pPr marL="0" indent="0">
              <a:buNone/>
              <a:defRPr sz="1600" b="0" i="0">
                <a:solidFill>
                  <a:schemeClr val="bg1"/>
                </a:solidFill>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17" name="Text Placeholder 23">
            <a:extLst>
              <a:ext uri="{FF2B5EF4-FFF2-40B4-BE49-F238E27FC236}">
                <a16:creationId xmlns:a16="http://schemas.microsoft.com/office/drawing/2014/main" id="{0C7E36D2-D399-5D42-9322-EC2A11E0E628}"/>
              </a:ext>
            </a:extLst>
          </p:cNvPr>
          <p:cNvSpPr>
            <a:spLocks noGrp="1"/>
          </p:cNvSpPr>
          <p:nvPr>
            <p:ph type="body" sz="quarter" idx="32" hasCustomPrompt="1"/>
          </p:nvPr>
        </p:nvSpPr>
        <p:spPr>
          <a:xfrm>
            <a:off x="3187966" y="4427221"/>
            <a:ext cx="1053481" cy="807720"/>
          </a:xfrm>
        </p:spPr>
        <p:txBody>
          <a:bodyPr anchor="ctr"/>
          <a:lstStyle>
            <a:lvl1pPr marL="0" indent="0" algn="l">
              <a:buNone/>
              <a:defRPr sz="4000" b="1" i="0">
                <a:solidFill>
                  <a:schemeClr val="bg1"/>
                </a:solidFill>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07</a:t>
            </a:r>
            <a:endParaRPr lang="it-IT"/>
          </a:p>
        </p:txBody>
      </p:sp>
      <p:sp>
        <p:nvSpPr>
          <p:cNvPr id="18" name="Text Placeholder 23">
            <a:extLst>
              <a:ext uri="{FF2B5EF4-FFF2-40B4-BE49-F238E27FC236}">
                <a16:creationId xmlns:a16="http://schemas.microsoft.com/office/drawing/2014/main" id="{F8D3647E-5355-944C-BEBF-9803EFACE727}"/>
              </a:ext>
            </a:extLst>
          </p:cNvPr>
          <p:cNvSpPr>
            <a:spLocks noGrp="1"/>
          </p:cNvSpPr>
          <p:nvPr>
            <p:ph type="body" sz="quarter" idx="33" hasCustomPrompt="1"/>
          </p:nvPr>
        </p:nvSpPr>
        <p:spPr>
          <a:xfrm>
            <a:off x="3196550" y="5279822"/>
            <a:ext cx="2375016" cy="785192"/>
          </a:xfrm>
        </p:spPr>
        <p:txBody>
          <a:bodyPr anchor="ctr"/>
          <a:lstStyle>
            <a:lvl1pPr marL="0" indent="0">
              <a:buNone/>
              <a:defRPr sz="1600" b="0" i="0">
                <a:solidFill>
                  <a:schemeClr val="bg1"/>
                </a:solidFill>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19" name="Text Placeholder 23">
            <a:extLst>
              <a:ext uri="{FF2B5EF4-FFF2-40B4-BE49-F238E27FC236}">
                <a16:creationId xmlns:a16="http://schemas.microsoft.com/office/drawing/2014/main" id="{6979AA52-9D67-7D41-9282-B494968C5CC3}"/>
              </a:ext>
            </a:extLst>
          </p:cNvPr>
          <p:cNvSpPr>
            <a:spLocks noGrp="1"/>
          </p:cNvSpPr>
          <p:nvPr>
            <p:ph type="body" sz="quarter" idx="34" hasCustomPrompt="1"/>
          </p:nvPr>
        </p:nvSpPr>
        <p:spPr>
          <a:xfrm>
            <a:off x="5868413" y="4404809"/>
            <a:ext cx="1053481" cy="807720"/>
          </a:xfrm>
        </p:spPr>
        <p:txBody>
          <a:bodyPr anchor="ctr"/>
          <a:lstStyle>
            <a:lvl1pPr marL="0" indent="0" algn="l">
              <a:buNone/>
              <a:defRPr sz="4000" b="1" i="0">
                <a:solidFill>
                  <a:schemeClr val="bg1"/>
                </a:solidFill>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08</a:t>
            </a:r>
            <a:endParaRPr lang="it-IT"/>
          </a:p>
        </p:txBody>
      </p:sp>
      <p:sp>
        <p:nvSpPr>
          <p:cNvPr id="20" name="Text Placeholder 23">
            <a:extLst>
              <a:ext uri="{FF2B5EF4-FFF2-40B4-BE49-F238E27FC236}">
                <a16:creationId xmlns:a16="http://schemas.microsoft.com/office/drawing/2014/main" id="{046EFCC6-89EE-114C-97E0-95029AC0D1E3}"/>
              </a:ext>
            </a:extLst>
          </p:cNvPr>
          <p:cNvSpPr>
            <a:spLocks noGrp="1"/>
          </p:cNvSpPr>
          <p:nvPr>
            <p:ph type="body" sz="quarter" idx="35" hasCustomPrompt="1"/>
          </p:nvPr>
        </p:nvSpPr>
        <p:spPr>
          <a:xfrm>
            <a:off x="5876997" y="5257410"/>
            <a:ext cx="2375016" cy="785192"/>
          </a:xfrm>
        </p:spPr>
        <p:txBody>
          <a:bodyPr anchor="ctr"/>
          <a:lstStyle>
            <a:lvl1pPr marL="0" indent="0">
              <a:buNone/>
              <a:defRPr sz="1600" b="0" i="0">
                <a:solidFill>
                  <a:schemeClr val="bg1"/>
                </a:solidFill>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21" name="Text Placeholder 23">
            <a:extLst>
              <a:ext uri="{FF2B5EF4-FFF2-40B4-BE49-F238E27FC236}">
                <a16:creationId xmlns:a16="http://schemas.microsoft.com/office/drawing/2014/main" id="{2C4F6283-BA22-EF46-82D1-7402865AC79D}"/>
              </a:ext>
            </a:extLst>
          </p:cNvPr>
          <p:cNvSpPr>
            <a:spLocks noGrp="1"/>
          </p:cNvSpPr>
          <p:nvPr>
            <p:ph type="body" sz="quarter" idx="36" hasCustomPrompt="1"/>
          </p:nvPr>
        </p:nvSpPr>
        <p:spPr>
          <a:xfrm>
            <a:off x="8571272" y="4404809"/>
            <a:ext cx="1053481" cy="807720"/>
          </a:xfrm>
        </p:spPr>
        <p:txBody>
          <a:bodyPr anchor="ctr"/>
          <a:lstStyle>
            <a:lvl1pPr marL="0" indent="0" algn="l">
              <a:buNone/>
              <a:defRPr sz="4000" b="1" i="0">
                <a:solidFill>
                  <a:schemeClr val="bg1"/>
                </a:solidFill>
                <a:latin typeface="Arial Black" panose="020B0604020202020204" pitchFamily="34" charset="0"/>
                <a:cs typeface="Arial Black"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09</a:t>
            </a:r>
            <a:endParaRPr lang="it-IT"/>
          </a:p>
        </p:txBody>
      </p:sp>
      <p:sp>
        <p:nvSpPr>
          <p:cNvPr id="25" name="Text Placeholder 23">
            <a:extLst>
              <a:ext uri="{FF2B5EF4-FFF2-40B4-BE49-F238E27FC236}">
                <a16:creationId xmlns:a16="http://schemas.microsoft.com/office/drawing/2014/main" id="{466760D3-98A2-634C-BE39-7A199F1EB0A6}"/>
              </a:ext>
            </a:extLst>
          </p:cNvPr>
          <p:cNvSpPr>
            <a:spLocks noGrp="1"/>
          </p:cNvSpPr>
          <p:nvPr>
            <p:ph type="body" sz="quarter" idx="37" hasCustomPrompt="1"/>
          </p:nvPr>
        </p:nvSpPr>
        <p:spPr>
          <a:xfrm>
            <a:off x="8579856" y="5257410"/>
            <a:ext cx="2375016" cy="785192"/>
          </a:xfrm>
        </p:spPr>
        <p:txBody>
          <a:bodyPr anchor="ctr"/>
          <a:lstStyle>
            <a:lvl1pPr marL="0" indent="0">
              <a:buNone/>
              <a:defRPr sz="1600" b="0" i="0">
                <a:solidFill>
                  <a:schemeClr val="bg1"/>
                </a:solidFill>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800" b="1" i="0">
                <a:latin typeface="Arial" panose="020B0604020202020204" pitchFamily="34" charset="0"/>
                <a:cs typeface="Arial" panose="020B0604020202020204" pitchFamily="34" charset="0"/>
              </a:defRPr>
            </a:lvl3pPr>
            <a:lvl4pPr>
              <a:defRPr sz="2800" b="1" i="0">
                <a:latin typeface="Arial" panose="020B0604020202020204" pitchFamily="34" charset="0"/>
                <a:cs typeface="Arial" panose="020B0604020202020204" pitchFamily="34" charset="0"/>
              </a:defRPr>
            </a:lvl4pPr>
            <a:lvl5pPr>
              <a:defRPr sz="2800" b="1" i="0">
                <a:latin typeface="Arial" panose="020B0604020202020204" pitchFamily="34" charset="0"/>
                <a:cs typeface="Arial" panose="020B0604020202020204" pitchFamily="34" charset="0"/>
              </a:defRPr>
            </a:lvl5pPr>
          </a:lstStyle>
          <a:p>
            <a:pPr lvl="0"/>
            <a:r>
              <a:rPr lang="en-GB"/>
              <a:t>Click to add chapter title in max. 2 lines</a:t>
            </a:r>
            <a:endParaRPr lang="it-IT"/>
          </a:p>
        </p:txBody>
      </p:sp>
      <p:sp>
        <p:nvSpPr>
          <p:cNvPr id="33" name="Footer Placeholder 4">
            <a:extLst>
              <a:ext uri="{FF2B5EF4-FFF2-40B4-BE49-F238E27FC236}">
                <a16:creationId xmlns:a16="http://schemas.microsoft.com/office/drawing/2014/main" id="{E780C923-B58D-8646-92FA-EA0B551C16F6}"/>
              </a:ext>
            </a:extLst>
          </p:cNvPr>
          <p:cNvSpPr>
            <a:spLocks noGrp="1"/>
          </p:cNvSpPr>
          <p:nvPr>
            <p:ph type="ftr" sz="quarter" idx="3"/>
          </p:nvPr>
        </p:nvSpPr>
        <p:spPr>
          <a:xfrm>
            <a:off x="758825" y="6525243"/>
            <a:ext cx="8381999" cy="153888"/>
          </a:xfrm>
          <a:prstGeom prst="rect">
            <a:avLst/>
          </a:prstGeom>
        </p:spPr>
        <p:txBody>
          <a:bodyPr vert="horz" wrap="square" lIns="0" tIns="0" rIns="0" bIns="0" rtlCol="0"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bg1"/>
                </a:solidFill>
              </a:defRPr>
            </a:lvl1pPr>
          </a:lstStyle>
          <a:p>
            <a:r>
              <a:rPr lang="en-US"/>
              <a:t>Copyright © 2021 Enel S.p.A. All rights reserved. </a:t>
            </a:r>
            <a:endParaRPr lang="en-GB" noProof="0"/>
          </a:p>
        </p:txBody>
      </p:sp>
      <p:sp>
        <p:nvSpPr>
          <p:cNvPr id="32" name="Slide Number Placeholder 5">
            <a:extLst>
              <a:ext uri="{FF2B5EF4-FFF2-40B4-BE49-F238E27FC236}">
                <a16:creationId xmlns:a16="http://schemas.microsoft.com/office/drawing/2014/main" id="{2CED743C-4CAB-3B46-866D-4E726FF0E838}"/>
              </a:ext>
            </a:extLst>
          </p:cNvPr>
          <p:cNvSpPr>
            <a:spLocks noGrp="1"/>
          </p:cNvSpPr>
          <p:nvPr>
            <p:ph type="sldNum" sz="quarter" idx="4"/>
          </p:nvPr>
        </p:nvSpPr>
        <p:spPr>
          <a:xfrm>
            <a:off x="10664825" y="6537600"/>
            <a:ext cx="762000" cy="129429"/>
          </a:xfrm>
          <a:prstGeom prst="rect">
            <a:avLst/>
          </a:prstGeom>
        </p:spPr>
        <p:txBody>
          <a:bodyPr vert="horz" wrap="square" lIns="0" tIns="0" rIns="0" bIns="0" rtlCol="0" anchor="t">
            <a:noAutofit/>
          </a:bodyPr>
          <a:lstStyle>
            <a:lvl1pPr algn="r">
              <a:defRPr sz="1000">
                <a:solidFill>
                  <a:schemeClr val="bg1"/>
                </a:solidFill>
              </a:defRPr>
            </a:lvl1pPr>
          </a:lstStyle>
          <a:p>
            <a:fld id="{1ED2235E-0982-3B42-A838-A74550CD4449}" type="slidenum">
              <a:rPr lang="en-GB" smtClean="0"/>
              <a:pPr/>
              <a:t>‹N›</a:t>
            </a:fld>
            <a:endParaRPr lang="en-GB"/>
          </a:p>
        </p:txBody>
      </p:sp>
      <p:pic>
        <p:nvPicPr>
          <p:cNvPr id="34" name="Picture 33" descr="A picture containing text, clipart&#10;&#10;Description automatically generated">
            <a:extLst>
              <a:ext uri="{FF2B5EF4-FFF2-40B4-BE49-F238E27FC236}">
                <a16:creationId xmlns:a16="http://schemas.microsoft.com/office/drawing/2014/main" id="{704F6B59-3A97-B149-B2A5-41C0F61172B1}"/>
              </a:ext>
            </a:extLst>
          </p:cNvPr>
          <p:cNvPicPr>
            <a:picLocks noChangeAspect="1"/>
          </p:cNvPicPr>
          <p:nvPr userDrawn="1"/>
        </p:nvPicPr>
        <p:blipFill>
          <a:blip r:embed="rId2"/>
          <a:stretch>
            <a:fillRect/>
          </a:stretch>
        </p:blipFill>
        <p:spPr>
          <a:xfrm>
            <a:off x="10424324" y="682866"/>
            <a:ext cx="996698" cy="501858"/>
          </a:xfrm>
          <a:prstGeom prst="rect">
            <a:avLst/>
          </a:prstGeom>
        </p:spPr>
      </p:pic>
    </p:spTree>
    <p:extLst>
      <p:ext uri="{BB962C8B-B14F-4D97-AF65-F5344CB8AC3E}">
        <p14:creationId xmlns:p14="http://schemas.microsoft.com/office/powerpoint/2010/main" val="8529602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lide One Key Point + Full image">
    <p:bg>
      <p:bgPr>
        <a:solidFill>
          <a:srgbClr val="C6C6C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27DF7CD-7B1E-4947-8A8D-C0CB91DB19C1}"/>
              </a:ext>
            </a:extLst>
          </p:cNvPr>
          <p:cNvSpPr>
            <a:spLocks noGrp="1"/>
          </p:cNvSpPr>
          <p:nvPr>
            <p:ph type="pic" sz="quarter" idx="13"/>
          </p:nvPr>
        </p:nvSpPr>
        <p:spPr>
          <a:xfrm>
            <a:off x="0" y="0"/>
            <a:ext cx="12192000" cy="6858000"/>
          </a:xfrm>
        </p:spPr>
        <p:txBody>
          <a:bodyPr/>
          <a:lstStyle>
            <a:lvl1pPr marL="0" indent="0">
              <a:buNone/>
              <a:defRPr/>
            </a:lvl1pPr>
          </a:lstStyle>
          <a:p>
            <a:r>
              <a:rPr lang="en-US"/>
              <a:t>Click icon to add picture</a:t>
            </a:r>
            <a:endParaRPr lang="it-IT"/>
          </a:p>
        </p:txBody>
      </p:sp>
      <p:sp>
        <p:nvSpPr>
          <p:cNvPr id="13" name="Rectangle 8">
            <a:extLst>
              <a:ext uri="{FF2B5EF4-FFF2-40B4-BE49-F238E27FC236}">
                <a16:creationId xmlns:a16="http://schemas.microsoft.com/office/drawing/2014/main" id="{1389E4EE-81BD-6941-B839-7233BBE1ABB6}"/>
              </a:ext>
            </a:extLst>
          </p:cNvPr>
          <p:cNvSpPr/>
          <p:nvPr userDrawn="1"/>
        </p:nvSpPr>
        <p:spPr>
          <a:xfrm rot="16200000">
            <a:off x="1000126" y="451967"/>
            <a:ext cx="190501" cy="666750"/>
          </a:xfrm>
          <a:prstGeom prst="rect">
            <a:avLst/>
          </a:prstGeom>
          <a:solidFill>
            <a:srgbClr val="FFFFFF"/>
          </a:solidFill>
          <a:ln w="12700">
            <a:miter lim="400000"/>
          </a:ln>
        </p:spPr>
        <p:txBody>
          <a:bodyPr lIns="18000" tIns="18000" rIns="18000" bIns="18000" anchor="ctr"/>
          <a:lstStyle/>
          <a:p>
            <a:pPr marL="0" indent="0" algn="ctr">
              <a:buFont typeface="Arial" panose="020B0604020202020204" pitchFamily="34" charset="0"/>
              <a:buNone/>
              <a:defRPr sz="1800">
                <a:latin typeface="Arial"/>
                <a:ea typeface="Arial"/>
                <a:cs typeface="Arial"/>
                <a:sym typeface="Arial"/>
              </a:defRPr>
            </a:pPr>
            <a:endParaRPr sz="900"/>
          </a:p>
        </p:txBody>
      </p:sp>
      <p:sp>
        <p:nvSpPr>
          <p:cNvPr id="10" name="Slide Number Placeholder 5">
            <a:extLst>
              <a:ext uri="{FF2B5EF4-FFF2-40B4-BE49-F238E27FC236}">
                <a16:creationId xmlns:a16="http://schemas.microsoft.com/office/drawing/2014/main" id="{6CB43D13-DFA6-8942-B6AA-9D1C96E4CA40}"/>
              </a:ext>
            </a:extLst>
          </p:cNvPr>
          <p:cNvSpPr>
            <a:spLocks noGrp="1"/>
          </p:cNvSpPr>
          <p:nvPr>
            <p:ph type="sldNum" sz="quarter" idx="12"/>
          </p:nvPr>
        </p:nvSpPr>
        <p:spPr>
          <a:xfrm>
            <a:off x="10664825" y="6264005"/>
            <a:ext cx="762000" cy="153888"/>
          </a:xfrm>
          <a:prstGeom prst="rect">
            <a:avLst/>
          </a:prstGeom>
        </p:spPr>
        <p:txBody>
          <a:bodyPr/>
          <a:lstStyle>
            <a:lvl1pPr>
              <a:defRPr>
                <a:solidFill>
                  <a:schemeClr val="bg1"/>
                </a:solidFill>
              </a:defRPr>
            </a:lvl1pPr>
          </a:lstStyle>
          <a:p>
            <a:fld id="{1ED2235E-0982-3B42-A838-A74550CD4449}" type="slidenum">
              <a:rPr lang="en-GB" smtClean="0"/>
              <a:pPr/>
              <a:t>‹N›</a:t>
            </a:fld>
            <a:endParaRPr lang="en-GB"/>
          </a:p>
        </p:txBody>
      </p:sp>
      <p:sp>
        <p:nvSpPr>
          <p:cNvPr id="4" name="Title 3">
            <a:extLst>
              <a:ext uri="{FF2B5EF4-FFF2-40B4-BE49-F238E27FC236}">
                <a16:creationId xmlns:a16="http://schemas.microsoft.com/office/drawing/2014/main" id="{47302B7D-3783-2A4F-8E03-C2490657BE61}"/>
              </a:ext>
            </a:extLst>
          </p:cNvPr>
          <p:cNvSpPr>
            <a:spLocks noGrp="1"/>
          </p:cNvSpPr>
          <p:nvPr>
            <p:ph type="title" hasCustomPrompt="1"/>
          </p:nvPr>
        </p:nvSpPr>
        <p:spPr>
          <a:xfrm>
            <a:off x="762001" y="1212651"/>
            <a:ext cx="8375651" cy="1546877"/>
          </a:xfrm>
        </p:spPr>
        <p:txBody>
          <a:bodyPr/>
          <a:lstStyle>
            <a:lvl1pPr>
              <a:defRPr sz="4800">
                <a:solidFill>
                  <a:schemeClr val="bg1"/>
                </a:solidFill>
              </a:defRPr>
            </a:lvl1pPr>
          </a:lstStyle>
          <a:p>
            <a:pPr lvl="0"/>
            <a:r>
              <a:rPr lang="en-US" noProof="0"/>
              <a:t>Insert key point on your picture</a:t>
            </a:r>
          </a:p>
        </p:txBody>
      </p:sp>
      <p:pic>
        <p:nvPicPr>
          <p:cNvPr id="7" name="Picture 6" descr="A picture containing text, clipart&#10;&#10;Description automatically generated">
            <a:extLst>
              <a:ext uri="{FF2B5EF4-FFF2-40B4-BE49-F238E27FC236}">
                <a16:creationId xmlns:a16="http://schemas.microsoft.com/office/drawing/2014/main" id="{A3328F3E-2C36-8445-80A0-73122C7178B9}"/>
              </a:ext>
            </a:extLst>
          </p:cNvPr>
          <p:cNvPicPr>
            <a:picLocks noChangeAspect="1"/>
          </p:cNvPicPr>
          <p:nvPr userDrawn="1"/>
        </p:nvPicPr>
        <p:blipFill>
          <a:blip r:embed="rId2"/>
          <a:stretch>
            <a:fillRect/>
          </a:stretch>
        </p:blipFill>
        <p:spPr>
          <a:xfrm>
            <a:off x="10424324" y="682866"/>
            <a:ext cx="996698" cy="501858"/>
          </a:xfrm>
          <a:prstGeom prst="rect">
            <a:avLst/>
          </a:prstGeom>
        </p:spPr>
      </p:pic>
    </p:spTree>
    <p:extLst>
      <p:ext uri="{BB962C8B-B14F-4D97-AF65-F5344CB8AC3E}">
        <p14:creationId xmlns:p14="http://schemas.microsoft.com/office/powerpoint/2010/main" val="725390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p:cNvSpPr>
            <a:spLocks noGrp="1"/>
          </p:cNvSpPr>
          <p:nvPr>
            <p:ph type="dt" sz="half" idx="10"/>
          </p:nvPr>
        </p:nvSpPr>
        <p:spPr/>
        <p:txBody>
          <a:bodyPr/>
          <a:lstStyle/>
          <a:p>
            <a:fld id="{C3E2DE4D-733C-4D14-B91A-63ACF04A5E65}" type="datetimeFigureOut">
              <a:rPr lang="it-IT" smtClean="0"/>
              <a:t>13/07/2023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AE1AD1C-A81A-4DE2-80A6-B2B2E24B6B61}" type="slidenum">
              <a:rPr lang="it-IT" smtClean="0"/>
              <a:t>‹N›</a:t>
            </a:fld>
            <a:endParaRPr lang="it-IT"/>
          </a:p>
        </p:txBody>
      </p:sp>
    </p:spTree>
    <p:extLst>
      <p:ext uri="{BB962C8B-B14F-4D97-AF65-F5344CB8AC3E}">
        <p14:creationId xmlns:p14="http://schemas.microsoft.com/office/powerpoint/2010/main" val="40162159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lide Two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indent="0">
              <a:buFont typeface="Arial" panose="020B0604020202020204" pitchFamily="34" charset="0"/>
              <a:buNone/>
              <a:defRPr/>
            </a:lvl1pPr>
          </a:lstStyle>
          <a:p>
            <a:r>
              <a:rPr lang="en-GB"/>
              <a:t>Click to edit Master Title</a:t>
            </a:r>
          </a:p>
        </p:txBody>
      </p:sp>
      <p:sp>
        <p:nvSpPr>
          <p:cNvPr id="9" name="Text Placeholder 7"/>
          <p:cNvSpPr>
            <a:spLocks noGrp="1"/>
          </p:cNvSpPr>
          <p:nvPr>
            <p:ph type="body" sz="quarter" idx="13" hasCustomPrompt="1"/>
          </p:nvPr>
        </p:nvSpPr>
        <p:spPr>
          <a:xfrm>
            <a:off x="761999" y="1085366"/>
            <a:ext cx="8375651" cy="276999"/>
          </a:xfrm>
        </p:spPr>
        <p:txBody>
          <a:bodyPr rIns="0">
            <a:noAutofit/>
          </a:bodyPr>
          <a:lstStyle>
            <a:lvl1pPr marL="0" indent="0">
              <a:buNone/>
              <a:defRPr sz="1800"/>
            </a:lvl1pPr>
          </a:lstStyle>
          <a:p>
            <a:pPr lvl="0"/>
            <a:r>
              <a:rPr lang="en-GB"/>
              <a:t>Click to edit Master subtitle style if required</a:t>
            </a:r>
            <a:endParaRPr lang="en-US"/>
          </a:p>
        </p:txBody>
      </p:sp>
      <p:sp>
        <p:nvSpPr>
          <p:cNvPr id="3" name="Content Placeholder 2"/>
          <p:cNvSpPr>
            <a:spLocks noGrp="1"/>
          </p:cNvSpPr>
          <p:nvPr>
            <p:ph sz="half" idx="1" hasCustomPrompt="1"/>
          </p:nvPr>
        </p:nvSpPr>
        <p:spPr>
          <a:xfrm>
            <a:off x="762000" y="1548580"/>
            <a:ext cx="5334000" cy="4661515"/>
          </a:xfrm>
        </p:spPr>
        <p:txBody>
          <a:bodyPr/>
          <a:lstStyle>
            <a:lvl1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sz="1800"/>
            </a:lvl1pPr>
            <a:lvl2pPr marL="0" marR="0" indent="0" algn="l" defTabSz="914400" rtl="0" eaLnBrk="1" fontAlgn="auto" latinLnBrk="0" hangingPunct="1">
              <a:lnSpc>
                <a:spcPct val="100000"/>
              </a:lnSpc>
              <a:spcBef>
                <a:spcPts val="0"/>
              </a:spcBef>
              <a:spcAft>
                <a:spcPts val="600"/>
              </a:spcAft>
              <a:buClrTx/>
              <a:buSzTx/>
              <a:buFont typeface="Lucida Grande"/>
              <a:buNone/>
              <a:tabLst>
                <a:tab pos="1057275" algn="l"/>
              </a:tabLst>
              <a:defRPr sz="1800"/>
            </a:lvl2pPr>
            <a:lvl3pPr marL="25400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tab pos="1057275" algn="l"/>
              </a:tabLst>
              <a:defRPr sz="1800"/>
            </a:lvl3pPr>
          </a:lstStyle>
          <a:p>
            <a:pPr marL="0" marR="0" lvl="0" indent="0" algn="l" defTabSz="914400" rtl="0" eaLnBrk="1" fontAlgn="auto" latinLnBrk="0" hangingPunct="1">
              <a:lnSpc>
                <a:spcPct val="100000"/>
              </a:lnSpc>
              <a:spcBef>
                <a:spcPts val="0"/>
              </a:spcBef>
              <a:spcAft>
                <a:spcPts val="600"/>
              </a:spcAft>
              <a:buClrTx/>
              <a:buSzTx/>
              <a:buFont typeface="Lucida Grande"/>
              <a:buNone/>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Master text style 18PT regular</a:t>
            </a:r>
          </a:p>
          <a:p>
            <a:pPr marL="0" marR="0" lvl="1" indent="0" algn="l" defTabSz="914400" rtl="0" eaLnBrk="1" fontAlgn="auto" latinLnBrk="0" hangingPunct="1">
              <a:lnSpc>
                <a:spcPct val="100000"/>
              </a:lnSpc>
              <a:spcBef>
                <a:spcPts val="0"/>
              </a:spcBef>
              <a:spcAft>
                <a:spcPts val="600"/>
              </a:spcAft>
              <a:buClrTx/>
              <a:buSzTx/>
              <a:buFont typeface="Lucida Grande"/>
              <a:buNone/>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First level: Master bullet style 18PT regular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Second level: Master sub bullet style 18PT regular</a:t>
            </a:r>
          </a:p>
          <a:p>
            <a:pPr marL="53975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Third level: Master sub bullet style 18PT regular</a:t>
            </a:r>
          </a:p>
          <a:p>
            <a:pPr lvl="1"/>
            <a:endParaRPr lang="en-GB"/>
          </a:p>
          <a:p>
            <a:pPr lvl="1"/>
            <a:endParaRPr lang="en-GB"/>
          </a:p>
        </p:txBody>
      </p:sp>
      <p:sp>
        <p:nvSpPr>
          <p:cNvPr id="4" name="Content Placeholder 3"/>
          <p:cNvSpPr>
            <a:spLocks noGrp="1"/>
          </p:cNvSpPr>
          <p:nvPr>
            <p:ph sz="half" idx="2" hasCustomPrompt="1"/>
          </p:nvPr>
        </p:nvSpPr>
        <p:spPr>
          <a:xfrm>
            <a:off x="6223819" y="1548580"/>
            <a:ext cx="5203005" cy="4661515"/>
          </a:xfrm>
        </p:spPr>
        <p:txBody>
          <a:bodyPr/>
          <a:lstStyle>
            <a:lvl1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lvl1pPr>
            <a:lvl2pPr marL="0" marR="0" indent="0" algn="l" defTabSz="914400" rtl="0" eaLnBrk="1" fontAlgn="auto" latinLnBrk="0" hangingPunct="1">
              <a:lnSpc>
                <a:spcPct val="100000"/>
              </a:lnSpc>
              <a:spcBef>
                <a:spcPts val="0"/>
              </a:spcBef>
              <a:spcAft>
                <a:spcPts val="600"/>
              </a:spcAft>
              <a:buClrTx/>
              <a:buSzTx/>
              <a:buFont typeface="Lucida Grande"/>
              <a:buNone/>
              <a:tabLst>
                <a:tab pos="1057275" algn="l"/>
              </a:tabLst>
              <a:defRPr/>
            </a:lvl2pPr>
            <a:lvl3pPr marL="539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lvl3pPr>
          </a:lstStyle>
          <a:p>
            <a:pPr marL="0" marR="0" lvl="0" indent="0" algn="l" defTabSz="914400" rtl="0" eaLnBrk="1" fontAlgn="auto" latinLnBrk="0" hangingPunct="1">
              <a:lnSpc>
                <a:spcPct val="100000"/>
              </a:lnSpc>
              <a:spcBef>
                <a:spcPts val="0"/>
              </a:spcBef>
              <a:spcAft>
                <a:spcPts val="600"/>
              </a:spcAft>
              <a:buClrTx/>
              <a:buSzTx/>
              <a:buFont typeface="Lucida Grande"/>
              <a:buNone/>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Master text style 18PT regular</a:t>
            </a:r>
          </a:p>
          <a:p>
            <a:pPr marL="0" marR="0" lvl="1" indent="0" algn="l" defTabSz="914400" rtl="0" eaLnBrk="1" fontAlgn="auto" latinLnBrk="0" hangingPunct="1">
              <a:lnSpc>
                <a:spcPct val="100000"/>
              </a:lnSpc>
              <a:spcBef>
                <a:spcPts val="0"/>
              </a:spcBef>
              <a:spcAft>
                <a:spcPts val="600"/>
              </a:spcAft>
              <a:buClrTx/>
              <a:buSzTx/>
              <a:buFont typeface="Lucida Grande"/>
              <a:buNone/>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First level: Master bullet style 18PT regular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Second level: Master sub bullet style 18PT regular</a:t>
            </a:r>
          </a:p>
          <a:p>
            <a:pPr marL="53975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Third level: Master sub bullet style 18PT regular</a:t>
            </a:r>
          </a:p>
          <a:p>
            <a:pPr lvl="2"/>
            <a:endParaRPr lang="en-GB"/>
          </a:p>
        </p:txBody>
      </p:sp>
      <p:sp>
        <p:nvSpPr>
          <p:cNvPr id="8" name="Footer Placeholder 4">
            <a:extLst>
              <a:ext uri="{FF2B5EF4-FFF2-40B4-BE49-F238E27FC236}">
                <a16:creationId xmlns:a16="http://schemas.microsoft.com/office/drawing/2014/main" id="{AC1CB1EB-1AD6-D54B-98A1-F4AFD459B3DB}"/>
              </a:ext>
            </a:extLst>
          </p:cNvPr>
          <p:cNvSpPr>
            <a:spLocks noGrp="1"/>
          </p:cNvSpPr>
          <p:nvPr>
            <p:ph type="ftr" sz="quarter" idx="3"/>
          </p:nvPr>
        </p:nvSpPr>
        <p:spPr>
          <a:xfrm>
            <a:off x="758825" y="6525243"/>
            <a:ext cx="8381999" cy="153888"/>
          </a:xfrm>
          <a:prstGeom prst="rect">
            <a:avLst/>
          </a:prstGeom>
        </p:spPr>
        <p:txBody>
          <a:bodyPr vert="horz" wrap="square" lIns="0" tIns="0" rIns="0" bIns="0" rtlCol="0"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tx2">
                    <a:lumMod val="75000"/>
                  </a:schemeClr>
                </a:solidFill>
              </a:defRPr>
            </a:lvl1pPr>
          </a:lstStyle>
          <a:p>
            <a:r>
              <a:rPr lang="en-US"/>
              <a:t>Copyright © 2021 Enel S.p.A. All rights reserved. </a:t>
            </a:r>
            <a:endParaRPr lang="en-GB" noProof="0"/>
          </a:p>
        </p:txBody>
      </p:sp>
      <p:sp>
        <p:nvSpPr>
          <p:cNvPr id="7" name="Slide Number Placeholder 6"/>
          <p:cNvSpPr>
            <a:spLocks noGrp="1"/>
          </p:cNvSpPr>
          <p:nvPr>
            <p:ph type="sldNum" sz="quarter" idx="12"/>
          </p:nvPr>
        </p:nvSpPr>
        <p:spPr>
          <a:xfrm>
            <a:off x="10664825" y="6534606"/>
            <a:ext cx="762000" cy="129429"/>
          </a:xfrm>
          <a:prstGeom prst="rect">
            <a:avLst/>
          </a:prstGeom>
        </p:spPr>
        <p:txBody>
          <a:bodyPr/>
          <a:lstStyle/>
          <a:p>
            <a:fld id="{1ED2235E-0982-3B42-A838-A74550CD4449}" type="slidenum">
              <a:rPr lang="en-GB" smtClean="0"/>
              <a:pPr/>
              <a:t>‹N›</a:t>
            </a:fld>
            <a:endParaRPr lang="en-GB"/>
          </a:p>
        </p:txBody>
      </p:sp>
    </p:spTree>
    <p:extLst>
      <p:ext uri="{BB962C8B-B14F-4D97-AF65-F5344CB8AC3E}">
        <p14:creationId xmlns:p14="http://schemas.microsoft.com/office/powerpoint/2010/main" val="40237607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lide Three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indent="0">
              <a:buFont typeface="Arial" panose="020B0604020202020204" pitchFamily="34" charset="0"/>
              <a:buNone/>
              <a:defRPr/>
            </a:lvl1pPr>
          </a:lstStyle>
          <a:p>
            <a:r>
              <a:rPr lang="en-GB"/>
              <a:t>Click to edit Master Title</a:t>
            </a:r>
          </a:p>
        </p:txBody>
      </p:sp>
      <p:sp>
        <p:nvSpPr>
          <p:cNvPr id="10" name="Text Placeholder 7"/>
          <p:cNvSpPr>
            <a:spLocks noGrp="1"/>
          </p:cNvSpPr>
          <p:nvPr>
            <p:ph type="body" sz="quarter" idx="14" hasCustomPrompt="1"/>
          </p:nvPr>
        </p:nvSpPr>
        <p:spPr>
          <a:xfrm>
            <a:off x="761999" y="1085366"/>
            <a:ext cx="8375651" cy="276999"/>
          </a:xfrm>
        </p:spPr>
        <p:txBody>
          <a:bodyPr rIns="0">
            <a:noAutofit/>
          </a:bodyPr>
          <a:lstStyle>
            <a:lvl1pPr marL="0" indent="0">
              <a:buNone/>
              <a:defRPr sz="1800"/>
            </a:lvl1pPr>
          </a:lstStyle>
          <a:p>
            <a:pPr lvl="0"/>
            <a:r>
              <a:rPr lang="en-GB"/>
              <a:t>Click to edit Master subtitle style if required</a:t>
            </a:r>
            <a:endParaRPr lang="en-US"/>
          </a:p>
        </p:txBody>
      </p:sp>
      <p:sp>
        <p:nvSpPr>
          <p:cNvPr id="20" name="Content Placeholder 2">
            <a:extLst>
              <a:ext uri="{FF2B5EF4-FFF2-40B4-BE49-F238E27FC236}">
                <a16:creationId xmlns:a16="http://schemas.microsoft.com/office/drawing/2014/main" id="{85554622-E911-FE4F-AFAE-295567289CEF}"/>
              </a:ext>
            </a:extLst>
          </p:cNvPr>
          <p:cNvSpPr>
            <a:spLocks noGrp="1"/>
          </p:cNvSpPr>
          <p:nvPr>
            <p:ph sz="half" idx="18" hasCustomPrompt="1"/>
          </p:nvPr>
        </p:nvSpPr>
        <p:spPr>
          <a:xfrm>
            <a:off x="771832" y="1543664"/>
            <a:ext cx="3382297" cy="4661515"/>
          </a:xfrm>
        </p:spPr>
        <p:txBody>
          <a:bodyPr/>
          <a:lstStyle>
            <a:lvl1pPr marL="0" marR="0" indent="0" algn="l" defTabSz="914400" rtl="0" eaLnBrk="1" fontAlgn="auto" latinLnBrk="0" hangingPunct="1">
              <a:lnSpc>
                <a:spcPct val="100000"/>
              </a:lnSpc>
              <a:spcBef>
                <a:spcPts val="0"/>
              </a:spcBef>
              <a:spcAft>
                <a:spcPts val="600"/>
              </a:spcAft>
              <a:buClrTx/>
              <a:buSzTx/>
              <a:buFont typeface="Lucida Grande"/>
              <a:buNone/>
              <a:tabLst>
                <a:tab pos="1057275" algn="l"/>
              </a:tabLst>
              <a:defRPr/>
            </a:lvl1pPr>
            <a:lvl2pPr marL="0" indent="0">
              <a:buNone/>
              <a:defRPr/>
            </a:lvl2pPr>
            <a:lvl3pPr marL="25400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tab pos="1057275" algn="l"/>
              </a:tabLst>
              <a:defRPr/>
            </a:lvl3pPr>
            <a:lvl4pPr marL="541338"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lvl4pPr>
          </a:lstStyle>
          <a:p>
            <a:pPr lvl="0"/>
            <a:r>
              <a:rPr lang="en-GB"/>
              <a:t>Master text style 18PT regular</a:t>
            </a:r>
          </a:p>
          <a:p>
            <a:pPr lvl="1"/>
            <a:r>
              <a:rPr lang="en-GB"/>
              <a:t>First level: Master bullet style 18PT regular</a:t>
            </a:r>
          </a:p>
          <a:p>
            <a:pPr marL="285750" indent="-285750">
              <a:buFont typeface="Arial" panose="020B0604020202020204" pitchFamily="34" charset="0"/>
              <a:buChar char="-"/>
            </a:pPr>
            <a:r>
              <a:rPr lang="en-GB"/>
              <a:t>Second level: Master</a:t>
            </a:r>
            <a:br>
              <a:rPr lang="en-GB"/>
            </a:br>
            <a:r>
              <a:rPr lang="en-GB"/>
              <a:t>sub bullet style 18PT regular</a:t>
            </a:r>
          </a:p>
          <a:p>
            <a:pPr marL="53975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Third level: Master</a:t>
            </a:r>
            <a:br>
              <a:rPr kumimoji="0" lang="en-GB" sz="1800" b="0" i="0" u="none" strike="noStrike" kern="1200" cap="none" spc="0" normalizeH="0" baseline="0" noProof="0">
                <a:ln>
                  <a:noFill/>
                </a:ln>
                <a:solidFill>
                  <a:srgbClr val="000000"/>
                </a:solidFill>
                <a:effectLst/>
                <a:uLnTx/>
                <a:uFillTx/>
                <a:latin typeface="+mn-lt"/>
                <a:ea typeface="+mn-ea"/>
                <a:cs typeface="+mn-cs"/>
              </a:rPr>
            </a:br>
            <a:r>
              <a:rPr kumimoji="0" lang="en-GB" sz="1800" b="0" i="0" u="none" strike="noStrike" kern="1200" cap="none" spc="0" normalizeH="0" baseline="0" noProof="0">
                <a:ln>
                  <a:noFill/>
                </a:ln>
                <a:solidFill>
                  <a:srgbClr val="000000"/>
                </a:solidFill>
                <a:effectLst/>
                <a:uLnTx/>
                <a:uFillTx/>
                <a:latin typeface="+mn-lt"/>
                <a:ea typeface="+mn-ea"/>
                <a:cs typeface="+mn-cs"/>
              </a:rPr>
              <a:t>sub bullet style 18PT regular</a:t>
            </a:r>
          </a:p>
          <a:p>
            <a:pPr lvl="1"/>
            <a:endParaRPr lang="en-GB"/>
          </a:p>
        </p:txBody>
      </p:sp>
      <p:sp>
        <p:nvSpPr>
          <p:cNvPr id="19" name="Content Placeholder 2">
            <a:extLst>
              <a:ext uri="{FF2B5EF4-FFF2-40B4-BE49-F238E27FC236}">
                <a16:creationId xmlns:a16="http://schemas.microsoft.com/office/drawing/2014/main" id="{F3D448D0-4623-664F-8E51-28B17CF3436E}"/>
              </a:ext>
            </a:extLst>
          </p:cNvPr>
          <p:cNvSpPr>
            <a:spLocks noGrp="1"/>
          </p:cNvSpPr>
          <p:nvPr>
            <p:ph sz="half" idx="17" hasCustomPrompt="1"/>
          </p:nvPr>
        </p:nvSpPr>
        <p:spPr>
          <a:xfrm>
            <a:off x="4412225" y="1543664"/>
            <a:ext cx="3382297" cy="4661515"/>
          </a:xfrm>
        </p:spPr>
        <p:txBody>
          <a:bodyPr/>
          <a:lstStyle>
            <a:lvl1pPr marL="0" indent="0">
              <a:buNone/>
              <a:defRPr sz="1800"/>
            </a:lvl1pPr>
            <a:lvl2pPr marL="0" marR="0" indent="0" algn="l" defTabSz="914400" rtl="0" eaLnBrk="1" fontAlgn="auto" latinLnBrk="0" hangingPunct="1">
              <a:lnSpc>
                <a:spcPct val="100000"/>
              </a:lnSpc>
              <a:spcBef>
                <a:spcPts val="0"/>
              </a:spcBef>
              <a:spcAft>
                <a:spcPts val="600"/>
              </a:spcAft>
              <a:buClrTx/>
              <a:buSzTx/>
              <a:buFont typeface="Lucida Grande"/>
              <a:buNone/>
              <a:tabLst>
                <a:tab pos="1057275" algn="l"/>
              </a:tabLst>
              <a:defRPr sz="1800"/>
            </a:lvl2pPr>
            <a:lvl3pPr marL="254000" indent="0">
              <a:buNone/>
              <a:defRPr sz="1800"/>
            </a:lvl3pPr>
            <a:lvl4pPr marL="541338"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lvl4pPr>
          </a:lstStyle>
          <a:p>
            <a:pPr lvl="0"/>
            <a:r>
              <a:rPr lang="en-GB"/>
              <a:t>Master text style 18PT regular</a:t>
            </a:r>
          </a:p>
          <a:p>
            <a:pPr lvl="1"/>
            <a:r>
              <a:rPr lang="en-GB"/>
              <a:t>First level: Master bullet style 18PT regular</a:t>
            </a:r>
          </a:p>
          <a:p>
            <a:pPr marL="285750" indent="-285750">
              <a:buFont typeface="Arial" panose="020B0604020202020204" pitchFamily="34" charset="0"/>
              <a:buChar char="-"/>
            </a:pPr>
            <a:r>
              <a:rPr lang="en-GB"/>
              <a:t>Second level: Master</a:t>
            </a:r>
            <a:br>
              <a:rPr lang="en-GB"/>
            </a:br>
            <a:r>
              <a:rPr lang="en-GB"/>
              <a:t>sub bullet style 18PT regular</a:t>
            </a:r>
          </a:p>
          <a:p>
            <a:pPr marL="53975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Third level: Master</a:t>
            </a:r>
            <a:br>
              <a:rPr kumimoji="0" lang="en-GB" sz="1800" b="0" i="0" u="none" strike="noStrike" kern="1200" cap="none" spc="0" normalizeH="0" baseline="0" noProof="0">
                <a:ln>
                  <a:noFill/>
                </a:ln>
                <a:solidFill>
                  <a:srgbClr val="000000"/>
                </a:solidFill>
                <a:effectLst/>
                <a:uLnTx/>
                <a:uFillTx/>
                <a:latin typeface="+mn-lt"/>
                <a:ea typeface="+mn-ea"/>
                <a:cs typeface="+mn-cs"/>
              </a:rPr>
            </a:br>
            <a:r>
              <a:rPr kumimoji="0" lang="en-GB" sz="1800" b="0" i="0" u="none" strike="noStrike" kern="1200" cap="none" spc="0" normalizeH="0" baseline="0" noProof="0">
                <a:ln>
                  <a:noFill/>
                </a:ln>
                <a:solidFill>
                  <a:srgbClr val="000000"/>
                </a:solidFill>
                <a:effectLst/>
                <a:uLnTx/>
                <a:uFillTx/>
                <a:latin typeface="+mn-lt"/>
                <a:ea typeface="+mn-ea"/>
                <a:cs typeface="+mn-cs"/>
              </a:rPr>
              <a:t>sub bullet style 18PT regular</a:t>
            </a:r>
          </a:p>
          <a:p>
            <a:pPr marL="285750" marR="0" lvl="1" indent="-285750" algn="l" defTabSz="914400" rtl="0" eaLnBrk="1" fontAlgn="auto" latinLnBrk="0" hangingPunct="1">
              <a:lnSpc>
                <a:spcPct val="100000"/>
              </a:lnSpc>
              <a:spcBef>
                <a:spcPts val="0"/>
              </a:spcBef>
              <a:spcAft>
                <a:spcPts val="600"/>
              </a:spcAft>
              <a:buClrTx/>
              <a:buSzTx/>
              <a:buFont typeface="Lucida Grande"/>
              <a:buChar char="-"/>
              <a:tabLst>
                <a:tab pos="1057275" algn="l"/>
              </a:tabLst>
              <a:defRPr/>
            </a:pPr>
            <a:endParaRPr kumimoji="0" lang="en-GB" sz="1800" b="0" i="0" u="none" strike="noStrike" kern="1200" cap="none" spc="0" normalizeH="0" baseline="0" noProof="0">
              <a:ln>
                <a:noFill/>
              </a:ln>
              <a:solidFill>
                <a:srgbClr val="000000"/>
              </a:solidFill>
              <a:effectLst/>
              <a:uLnTx/>
              <a:uFillTx/>
              <a:latin typeface="+mn-lt"/>
              <a:ea typeface="+mn-ea"/>
              <a:cs typeface="+mn-cs"/>
            </a:endParaRPr>
          </a:p>
        </p:txBody>
      </p:sp>
      <p:sp>
        <p:nvSpPr>
          <p:cNvPr id="18" name="Content Placeholder 2">
            <a:extLst>
              <a:ext uri="{FF2B5EF4-FFF2-40B4-BE49-F238E27FC236}">
                <a16:creationId xmlns:a16="http://schemas.microsoft.com/office/drawing/2014/main" id="{FAE4F1F6-02D5-674A-88A8-6DDBCA2CE13E}"/>
              </a:ext>
            </a:extLst>
          </p:cNvPr>
          <p:cNvSpPr>
            <a:spLocks noGrp="1"/>
          </p:cNvSpPr>
          <p:nvPr>
            <p:ph sz="half" idx="16" hasCustomPrompt="1"/>
          </p:nvPr>
        </p:nvSpPr>
        <p:spPr>
          <a:xfrm>
            <a:off x="8052619" y="1543664"/>
            <a:ext cx="3382297" cy="4661515"/>
          </a:xfrm>
        </p:spPr>
        <p:txBody>
          <a:bodyPr/>
          <a:lstStyle>
            <a:lvl1pPr marL="0" marR="0" indent="0" algn="l" defTabSz="914400" rtl="0" eaLnBrk="1" fontAlgn="auto" latinLnBrk="0" hangingPunct="1">
              <a:lnSpc>
                <a:spcPct val="100000"/>
              </a:lnSpc>
              <a:spcBef>
                <a:spcPts val="0"/>
              </a:spcBef>
              <a:spcAft>
                <a:spcPts val="600"/>
              </a:spcAft>
              <a:buClrTx/>
              <a:buSzTx/>
              <a:buFont typeface="Lucida Grande"/>
              <a:buNone/>
              <a:tabLst>
                <a:tab pos="1057275" algn="l"/>
              </a:tabLst>
              <a:defRPr/>
            </a:lvl1pPr>
            <a:lvl2pPr marL="0" indent="0">
              <a:buNone/>
              <a:defRPr/>
            </a:lvl2pPr>
            <a:lvl3pPr marL="25400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tab pos="1057275" algn="l"/>
              </a:tabLst>
              <a:defRPr/>
            </a:lvl3pPr>
            <a:lvl4pPr marL="541338"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lvl4pPr>
          </a:lstStyle>
          <a:p>
            <a:pPr lvl="0"/>
            <a:r>
              <a:rPr lang="en-GB"/>
              <a:t>Master text style 18PT regular</a:t>
            </a:r>
          </a:p>
          <a:p>
            <a:pPr lvl="1"/>
            <a:r>
              <a:rPr lang="en-GB"/>
              <a:t>First level: Master bullet style 18PT regular</a:t>
            </a:r>
          </a:p>
          <a:p>
            <a:pPr marL="285750" indent="-285750">
              <a:buFont typeface="Arial" panose="020B0604020202020204" pitchFamily="34" charset="0"/>
              <a:buChar char="-"/>
            </a:pPr>
            <a:r>
              <a:rPr lang="en-GB"/>
              <a:t>Second level: Master</a:t>
            </a:r>
            <a:br>
              <a:rPr lang="en-GB"/>
            </a:br>
            <a:r>
              <a:rPr lang="en-GB"/>
              <a:t>sub bullet style 18PT regular</a:t>
            </a:r>
          </a:p>
          <a:p>
            <a:pPr marL="53975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Third level: Master</a:t>
            </a:r>
            <a:br>
              <a:rPr kumimoji="0" lang="en-GB" sz="1800" b="0" i="0" u="none" strike="noStrike" kern="1200" cap="none" spc="0" normalizeH="0" baseline="0" noProof="0">
                <a:ln>
                  <a:noFill/>
                </a:ln>
                <a:solidFill>
                  <a:srgbClr val="000000"/>
                </a:solidFill>
                <a:effectLst/>
                <a:uLnTx/>
                <a:uFillTx/>
                <a:latin typeface="+mn-lt"/>
                <a:ea typeface="+mn-ea"/>
                <a:cs typeface="+mn-cs"/>
              </a:rPr>
            </a:br>
            <a:r>
              <a:rPr kumimoji="0" lang="en-GB" sz="1800" b="0" i="0" u="none" strike="noStrike" kern="1200" cap="none" spc="0" normalizeH="0" baseline="0" noProof="0">
                <a:ln>
                  <a:noFill/>
                </a:ln>
                <a:solidFill>
                  <a:srgbClr val="000000"/>
                </a:solidFill>
                <a:effectLst/>
                <a:uLnTx/>
                <a:uFillTx/>
                <a:latin typeface="+mn-lt"/>
                <a:ea typeface="+mn-ea"/>
                <a:cs typeface="+mn-cs"/>
              </a:rPr>
              <a:t>sub bullet style 18PT regular</a:t>
            </a:r>
          </a:p>
          <a:p>
            <a:pPr lvl="1"/>
            <a:endParaRPr lang="en-GB"/>
          </a:p>
        </p:txBody>
      </p:sp>
      <p:sp>
        <p:nvSpPr>
          <p:cNvPr id="8" name="Footer Placeholder 4">
            <a:extLst>
              <a:ext uri="{FF2B5EF4-FFF2-40B4-BE49-F238E27FC236}">
                <a16:creationId xmlns:a16="http://schemas.microsoft.com/office/drawing/2014/main" id="{81E361F5-0D6D-9940-8ECE-6E9C6FFDC500}"/>
              </a:ext>
            </a:extLst>
          </p:cNvPr>
          <p:cNvSpPr>
            <a:spLocks noGrp="1"/>
          </p:cNvSpPr>
          <p:nvPr>
            <p:ph type="ftr" sz="quarter" idx="3"/>
          </p:nvPr>
        </p:nvSpPr>
        <p:spPr>
          <a:xfrm>
            <a:off x="758825" y="6525243"/>
            <a:ext cx="8381999" cy="153888"/>
          </a:xfrm>
          <a:prstGeom prst="rect">
            <a:avLst/>
          </a:prstGeom>
        </p:spPr>
        <p:txBody>
          <a:bodyPr vert="horz" wrap="square" lIns="0" tIns="0" rIns="0" bIns="0" rtlCol="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2">
                    <a:lumMod val="75000"/>
                  </a:schemeClr>
                </a:solidFill>
              </a:defRPr>
            </a:lvl1pPr>
          </a:lstStyle>
          <a:p>
            <a:r>
              <a:rPr lang="en-US"/>
              <a:t>Copyright © 2021 Enel S.p.A. All rights reserved. </a:t>
            </a:r>
            <a:endParaRPr lang="en-GB"/>
          </a:p>
        </p:txBody>
      </p:sp>
      <p:sp>
        <p:nvSpPr>
          <p:cNvPr id="7" name="Slide Number Placeholder 6"/>
          <p:cNvSpPr>
            <a:spLocks noGrp="1"/>
          </p:cNvSpPr>
          <p:nvPr>
            <p:ph type="sldNum" sz="quarter" idx="12"/>
          </p:nvPr>
        </p:nvSpPr>
        <p:spPr>
          <a:xfrm>
            <a:off x="10664825" y="6534606"/>
            <a:ext cx="762000" cy="129429"/>
          </a:xfrm>
          <a:prstGeom prst="rect">
            <a:avLst/>
          </a:prstGeom>
        </p:spPr>
        <p:txBody>
          <a:bodyPr/>
          <a:lstStyle>
            <a:lvl1pPr marL="0" indent="0">
              <a:buFont typeface="Arial" panose="020B0604020202020204" pitchFamily="34" charset="0"/>
              <a:buNone/>
              <a:defRPr/>
            </a:lvl1pPr>
          </a:lstStyle>
          <a:p>
            <a:fld id="{1ED2235E-0982-3B42-A838-A74550CD4449}" type="slidenum">
              <a:rPr lang="en-GB" smtClean="0"/>
              <a:pPr/>
              <a:t>‹N›</a:t>
            </a:fld>
            <a:endParaRPr lang="en-GB"/>
          </a:p>
        </p:txBody>
      </p:sp>
    </p:spTree>
    <p:extLst>
      <p:ext uri="{BB962C8B-B14F-4D97-AF65-F5344CB8AC3E}">
        <p14:creationId xmlns:p14="http://schemas.microsoft.com/office/powerpoint/2010/main" val="31077261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 Key Mess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indent="0">
              <a:buFont typeface="Arial" panose="020B0604020202020204" pitchFamily="34" charset="0"/>
              <a:buNone/>
              <a:defRPr/>
            </a:lvl1pPr>
          </a:lstStyle>
          <a:p>
            <a:r>
              <a:rPr lang="en-GB"/>
              <a:t>Click to edit Master Title</a:t>
            </a:r>
          </a:p>
        </p:txBody>
      </p:sp>
      <p:sp>
        <p:nvSpPr>
          <p:cNvPr id="8" name="Text Placeholder 7"/>
          <p:cNvSpPr>
            <a:spLocks noGrp="1"/>
          </p:cNvSpPr>
          <p:nvPr>
            <p:ph type="body" sz="quarter" idx="13" hasCustomPrompt="1"/>
          </p:nvPr>
        </p:nvSpPr>
        <p:spPr>
          <a:xfrm>
            <a:off x="761999" y="1085366"/>
            <a:ext cx="8375651" cy="276999"/>
          </a:xfrm>
        </p:spPr>
        <p:txBody>
          <a:bodyPr rIns="0">
            <a:noAutofit/>
          </a:bodyPr>
          <a:lstStyle>
            <a:lvl1pPr marL="0" indent="0">
              <a:buNone/>
              <a:defRPr sz="1800"/>
            </a:lvl1pPr>
          </a:lstStyle>
          <a:p>
            <a:pPr lvl="0"/>
            <a:r>
              <a:rPr lang="en-GB"/>
              <a:t>Click to edit Master subtitle style if required</a:t>
            </a:r>
            <a:endParaRPr lang="en-US"/>
          </a:p>
        </p:txBody>
      </p:sp>
      <p:sp>
        <p:nvSpPr>
          <p:cNvPr id="10" name="Content Placeholder 2">
            <a:extLst>
              <a:ext uri="{FF2B5EF4-FFF2-40B4-BE49-F238E27FC236}">
                <a16:creationId xmlns:a16="http://schemas.microsoft.com/office/drawing/2014/main" id="{F62C9728-A8D5-1347-8D53-C60DCD7D4640}"/>
              </a:ext>
            </a:extLst>
          </p:cNvPr>
          <p:cNvSpPr>
            <a:spLocks noGrp="1"/>
          </p:cNvSpPr>
          <p:nvPr>
            <p:ph sz="half" idx="1" hasCustomPrompt="1"/>
          </p:nvPr>
        </p:nvSpPr>
        <p:spPr>
          <a:xfrm>
            <a:off x="761999" y="1548580"/>
            <a:ext cx="10697497" cy="4661515"/>
          </a:xfrm>
        </p:spPr>
        <p:txBody>
          <a:bodyPr/>
          <a:lstStyle>
            <a:lvl1pPr marL="0" marR="0" indent="0" algn="l" defTabSz="914400" rtl="0" eaLnBrk="1" fontAlgn="auto" latinLnBrk="0" hangingPunct="1">
              <a:lnSpc>
                <a:spcPct val="100000"/>
              </a:lnSpc>
              <a:spcBef>
                <a:spcPts val="0"/>
              </a:spcBef>
              <a:spcAft>
                <a:spcPts val="600"/>
              </a:spcAft>
              <a:buClrTx/>
              <a:buSzTx/>
              <a:buFont typeface="Lucida Grande"/>
              <a:buNone/>
              <a:tabLst>
                <a:tab pos="1057275" algn="l"/>
              </a:tabLst>
              <a:defRPr/>
            </a:lvl1pPr>
            <a:lvl2pPr>
              <a:defRPr/>
            </a:lvl2pPr>
            <a:lvl3pPr marL="25400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tab pos="1057275" algn="l"/>
              </a:tabLst>
              <a:defRPr/>
            </a:lvl3pPr>
          </a:lstStyle>
          <a:p>
            <a:pPr marL="0" marR="0" lvl="0" indent="0" algn="l" defTabSz="914400" rtl="0" eaLnBrk="1" fontAlgn="auto" latinLnBrk="0" hangingPunct="1">
              <a:lnSpc>
                <a:spcPct val="100000"/>
              </a:lnSpc>
              <a:spcBef>
                <a:spcPts val="0"/>
              </a:spcBef>
              <a:spcAft>
                <a:spcPts val="600"/>
              </a:spcAft>
              <a:buClrTx/>
              <a:buSzTx/>
              <a:buFont typeface="Lucida Grande"/>
              <a:buNone/>
              <a:tabLst>
                <a:tab pos="1057275" algn="l"/>
              </a:tabLst>
              <a:defRPr/>
            </a:pPr>
            <a:r>
              <a:rPr kumimoji="0" lang="en-GB" sz="3800" b="0" i="0" u="none" strike="noStrike" kern="1200" cap="none" spc="0" normalizeH="0" baseline="0" noProof="0">
                <a:ln>
                  <a:noFill/>
                </a:ln>
                <a:solidFill>
                  <a:srgbClr val="000000"/>
                </a:solidFill>
                <a:effectLst/>
                <a:uLnTx/>
                <a:uFillTx/>
                <a:latin typeface="+mn-lt"/>
                <a:ea typeface="+mn-ea"/>
                <a:cs typeface="+mn-cs"/>
              </a:rPr>
              <a:t>Master text style for key messages </a:t>
            </a:r>
            <a:br>
              <a:rPr kumimoji="0" lang="en-GB" sz="3800" b="0" i="0" u="none" strike="noStrike" kern="1200" cap="none" spc="0" normalizeH="0" baseline="0" noProof="0">
                <a:ln>
                  <a:noFill/>
                </a:ln>
                <a:solidFill>
                  <a:srgbClr val="000000"/>
                </a:solidFill>
                <a:effectLst/>
                <a:uLnTx/>
                <a:uFillTx/>
                <a:latin typeface="+mn-lt"/>
                <a:ea typeface="+mn-ea"/>
                <a:cs typeface="+mn-cs"/>
              </a:rPr>
            </a:br>
            <a:r>
              <a:rPr kumimoji="0" lang="en-GB" sz="3800" b="0" i="0" u="none" strike="noStrike" kern="1200" cap="none" spc="0" normalizeH="0" baseline="0" noProof="0">
                <a:ln>
                  <a:noFill/>
                </a:ln>
                <a:solidFill>
                  <a:srgbClr val="000000"/>
                </a:solidFill>
                <a:effectLst/>
                <a:uLnTx/>
                <a:uFillTx/>
                <a:latin typeface="+mn-lt"/>
                <a:ea typeface="+mn-ea"/>
                <a:cs typeface="+mn-cs"/>
              </a:rPr>
              <a:t>/ 38PT black  </a:t>
            </a:r>
          </a:p>
          <a:p>
            <a:pPr marL="0" marR="0" lvl="0" indent="0" algn="l" defTabSz="914400" rtl="0" eaLnBrk="1" fontAlgn="auto" latinLnBrk="0" hangingPunct="1">
              <a:lnSpc>
                <a:spcPct val="100000"/>
              </a:lnSpc>
              <a:spcBef>
                <a:spcPts val="0"/>
              </a:spcBef>
              <a:spcAft>
                <a:spcPts val="600"/>
              </a:spcAft>
              <a:buClrTx/>
              <a:buSzTx/>
              <a:buFont typeface="Lucida Grande"/>
              <a:buNone/>
              <a:tabLst>
                <a:tab pos="1057275" algn="l"/>
              </a:tabLst>
              <a:defRPr/>
            </a:pPr>
            <a:r>
              <a:rPr kumimoji="0" lang="en-GB" sz="3800" b="0" i="0" u="none" strike="noStrike" kern="1200" cap="none" spc="0" normalizeH="0" baseline="0" noProof="0">
                <a:ln>
                  <a:noFill/>
                </a:ln>
                <a:solidFill>
                  <a:srgbClr val="000000"/>
                </a:solidFill>
                <a:effectLst/>
                <a:uLnTx/>
                <a:uFillTx/>
                <a:latin typeface="+mn-lt"/>
                <a:ea typeface="+mn-ea"/>
                <a:cs typeface="+mn-cs"/>
              </a:rPr>
              <a:t>Master text style for key messages </a:t>
            </a:r>
            <a:br>
              <a:rPr kumimoji="0" lang="en-GB" sz="3800" b="0" i="0" u="none" strike="noStrike" kern="1200" cap="none" spc="0" normalizeH="0" baseline="0" noProof="0">
                <a:ln>
                  <a:noFill/>
                </a:ln>
                <a:solidFill>
                  <a:srgbClr val="000000"/>
                </a:solidFill>
                <a:effectLst/>
                <a:uLnTx/>
                <a:uFillTx/>
                <a:latin typeface="+mn-lt"/>
                <a:ea typeface="+mn-ea"/>
                <a:cs typeface="+mn-cs"/>
              </a:rPr>
            </a:br>
            <a:r>
              <a:rPr kumimoji="0" lang="en-GB" sz="3800" b="0" i="0" u="none" strike="noStrike" kern="1200" cap="none" spc="0" normalizeH="0" baseline="0" noProof="0">
                <a:ln>
                  <a:noFill/>
                </a:ln>
                <a:solidFill>
                  <a:srgbClr val="000000"/>
                </a:solidFill>
                <a:effectLst/>
                <a:uLnTx/>
                <a:uFillTx/>
                <a:latin typeface="+mn-lt"/>
                <a:ea typeface="+mn-ea"/>
                <a:cs typeface="+mn-cs"/>
              </a:rPr>
              <a:t>/ 38PT black </a:t>
            </a:r>
          </a:p>
        </p:txBody>
      </p:sp>
      <p:sp>
        <p:nvSpPr>
          <p:cNvPr id="7" name="Footer Placeholder 4">
            <a:extLst>
              <a:ext uri="{FF2B5EF4-FFF2-40B4-BE49-F238E27FC236}">
                <a16:creationId xmlns:a16="http://schemas.microsoft.com/office/drawing/2014/main" id="{7FAADD94-86A3-8844-A619-8F178D90D804}"/>
              </a:ext>
            </a:extLst>
          </p:cNvPr>
          <p:cNvSpPr>
            <a:spLocks noGrp="1"/>
          </p:cNvSpPr>
          <p:nvPr>
            <p:ph type="ftr" sz="quarter" idx="3"/>
          </p:nvPr>
        </p:nvSpPr>
        <p:spPr>
          <a:xfrm>
            <a:off x="758825" y="6525243"/>
            <a:ext cx="8381999" cy="153888"/>
          </a:xfrm>
          <a:prstGeom prst="rect">
            <a:avLst/>
          </a:prstGeom>
        </p:spPr>
        <p:txBody>
          <a:bodyPr vert="horz" wrap="square" lIns="0" tIns="0" rIns="0" bIns="0" rtlCol="0"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tx2">
                    <a:lumMod val="75000"/>
                  </a:schemeClr>
                </a:solidFill>
              </a:defRPr>
            </a:lvl1pPr>
          </a:lstStyle>
          <a:p>
            <a:r>
              <a:rPr lang="en-US"/>
              <a:t>Copyright © 2021 Enel S.p.A. All rights reserved. </a:t>
            </a:r>
            <a:endParaRPr lang="en-GB" noProof="0"/>
          </a:p>
        </p:txBody>
      </p:sp>
      <p:sp>
        <p:nvSpPr>
          <p:cNvPr id="6" name="Slide Number Placeholder 5"/>
          <p:cNvSpPr>
            <a:spLocks noGrp="1"/>
          </p:cNvSpPr>
          <p:nvPr>
            <p:ph type="sldNum" sz="quarter" idx="12"/>
          </p:nvPr>
        </p:nvSpPr>
        <p:spPr>
          <a:xfrm>
            <a:off x="10664825" y="6534606"/>
            <a:ext cx="762000" cy="129429"/>
          </a:xfrm>
          <a:prstGeom prst="rect">
            <a:avLst/>
          </a:prstGeom>
        </p:spPr>
        <p:txBody>
          <a:bodyPr/>
          <a:lstStyle/>
          <a:p>
            <a:fld id="{1ED2235E-0982-3B42-A838-A74550CD4449}" type="slidenum">
              <a:rPr lang="en-GB" smtClean="0"/>
              <a:pPr/>
              <a:t>‹N›</a:t>
            </a:fld>
            <a:endParaRPr lang="en-GB"/>
          </a:p>
        </p:txBody>
      </p:sp>
    </p:spTree>
    <p:extLst>
      <p:ext uri="{BB962C8B-B14F-4D97-AF65-F5344CB8AC3E}">
        <p14:creationId xmlns:p14="http://schemas.microsoft.com/office/powerpoint/2010/main" val="17683917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 Onl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a:t>
            </a:r>
          </a:p>
        </p:txBody>
      </p:sp>
      <p:sp>
        <p:nvSpPr>
          <p:cNvPr id="7" name="Text Placeholder 7"/>
          <p:cNvSpPr>
            <a:spLocks noGrp="1"/>
          </p:cNvSpPr>
          <p:nvPr>
            <p:ph type="body" sz="quarter" idx="13" hasCustomPrompt="1"/>
          </p:nvPr>
        </p:nvSpPr>
        <p:spPr>
          <a:xfrm>
            <a:off x="761999" y="1085366"/>
            <a:ext cx="8375651" cy="276999"/>
          </a:xfrm>
        </p:spPr>
        <p:txBody>
          <a:bodyPr rIns="0">
            <a:noAutofit/>
          </a:bodyPr>
          <a:lstStyle>
            <a:lvl1pPr marL="0" indent="0">
              <a:buNone/>
              <a:defRPr sz="1800"/>
            </a:lvl1pPr>
          </a:lstStyle>
          <a:p>
            <a:pPr lvl="0"/>
            <a:r>
              <a:rPr lang="en-GB"/>
              <a:t>Click to edit Master subtitle style if required</a:t>
            </a:r>
            <a:endParaRPr lang="en-US"/>
          </a:p>
        </p:txBody>
      </p:sp>
      <p:sp>
        <p:nvSpPr>
          <p:cNvPr id="5" name="Slide Number Placeholder 4"/>
          <p:cNvSpPr>
            <a:spLocks noGrp="1"/>
          </p:cNvSpPr>
          <p:nvPr>
            <p:ph type="sldNum" sz="quarter" idx="12"/>
          </p:nvPr>
        </p:nvSpPr>
        <p:spPr>
          <a:xfrm>
            <a:off x="10664825" y="6534606"/>
            <a:ext cx="762000" cy="129429"/>
          </a:xfrm>
          <a:prstGeom prst="rect">
            <a:avLst/>
          </a:prstGeom>
        </p:spPr>
        <p:txBody>
          <a:bodyPr/>
          <a:lstStyle/>
          <a:p>
            <a:fld id="{1ED2235E-0982-3B42-A838-A74550CD4449}" type="slidenum">
              <a:rPr lang="en-GB" smtClean="0"/>
              <a:pPr/>
              <a:t>‹N›</a:t>
            </a:fld>
            <a:endParaRPr lang="en-GB"/>
          </a:p>
        </p:txBody>
      </p:sp>
      <p:sp>
        <p:nvSpPr>
          <p:cNvPr id="6" name="Footer Placeholder 4">
            <a:extLst>
              <a:ext uri="{FF2B5EF4-FFF2-40B4-BE49-F238E27FC236}">
                <a16:creationId xmlns:a16="http://schemas.microsoft.com/office/drawing/2014/main" id="{AB0584A1-DF4D-5C4B-8116-BFE5D42F894D}"/>
              </a:ext>
            </a:extLst>
          </p:cNvPr>
          <p:cNvSpPr>
            <a:spLocks noGrp="1"/>
          </p:cNvSpPr>
          <p:nvPr>
            <p:ph type="ftr" sz="quarter" idx="3"/>
          </p:nvPr>
        </p:nvSpPr>
        <p:spPr>
          <a:xfrm>
            <a:off x="758825" y="6525243"/>
            <a:ext cx="8381999" cy="153888"/>
          </a:xfrm>
          <a:prstGeom prst="rect">
            <a:avLst/>
          </a:prstGeom>
        </p:spPr>
        <p:txBody>
          <a:bodyPr vert="horz" wrap="square" lIns="0" tIns="0" rIns="0" bIns="0" rtlCol="0"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tx2">
                    <a:lumMod val="75000"/>
                  </a:schemeClr>
                </a:solidFill>
              </a:defRPr>
            </a:lvl1pPr>
          </a:lstStyle>
          <a:p>
            <a:r>
              <a:rPr lang="en-US"/>
              <a:t>Copyright © 2021 Enel S.p.A. All rights reserved. </a:t>
            </a:r>
            <a:endParaRPr lang="en-GB" noProof="0"/>
          </a:p>
        </p:txBody>
      </p:sp>
    </p:spTree>
    <p:extLst>
      <p:ext uri="{BB962C8B-B14F-4D97-AF65-F5344CB8AC3E}">
        <p14:creationId xmlns:p14="http://schemas.microsoft.com/office/powerpoint/2010/main" val="1503160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Empt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664825" y="6534606"/>
            <a:ext cx="762000" cy="129429"/>
          </a:xfrm>
          <a:prstGeom prst="rect">
            <a:avLst/>
          </a:prstGeom>
        </p:spPr>
        <p:txBody>
          <a:bodyPr/>
          <a:lstStyle/>
          <a:p>
            <a:fld id="{1ED2235E-0982-3B42-A838-A74550CD4449}" type="slidenum">
              <a:rPr lang="en-GB" smtClean="0"/>
              <a:pPr/>
              <a:t>‹N›</a:t>
            </a:fld>
            <a:endParaRPr lang="en-GB"/>
          </a:p>
        </p:txBody>
      </p:sp>
      <p:sp>
        <p:nvSpPr>
          <p:cNvPr id="3" name="Footer Placeholder 4">
            <a:extLst>
              <a:ext uri="{FF2B5EF4-FFF2-40B4-BE49-F238E27FC236}">
                <a16:creationId xmlns:a16="http://schemas.microsoft.com/office/drawing/2014/main" id="{0C79D66B-3803-E846-9566-8CCC9CD52D81}"/>
              </a:ext>
            </a:extLst>
          </p:cNvPr>
          <p:cNvSpPr>
            <a:spLocks noGrp="1"/>
          </p:cNvSpPr>
          <p:nvPr>
            <p:ph type="ftr" sz="quarter" idx="3"/>
          </p:nvPr>
        </p:nvSpPr>
        <p:spPr>
          <a:xfrm>
            <a:off x="758825" y="6525243"/>
            <a:ext cx="8381999" cy="153888"/>
          </a:xfrm>
          <a:prstGeom prst="rect">
            <a:avLst/>
          </a:prstGeom>
        </p:spPr>
        <p:txBody>
          <a:bodyPr vert="horz" wrap="square" lIns="0" tIns="0" rIns="0" bIns="0" rtlCol="0"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tx2">
                    <a:lumMod val="75000"/>
                  </a:schemeClr>
                </a:solidFill>
              </a:defRPr>
            </a:lvl1pPr>
          </a:lstStyle>
          <a:p>
            <a:r>
              <a:rPr lang="en-US"/>
              <a:t>Copyright © 2021 Enel S.p.A. All rights reserved. </a:t>
            </a:r>
            <a:endParaRPr lang="en-GB" noProof="0"/>
          </a:p>
        </p:txBody>
      </p:sp>
    </p:spTree>
    <p:extLst>
      <p:ext uri="{BB962C8B-B14F-4D97-AF65-F5344CB8AC3E}">
        <p14:creationId xmlns:p14="http://schemas.microsoft.com/office/powerpoint/2010/main" val="40772297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 Two Columns 1 ">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3485D2FE-42E5-48A5-8910-8A08FA28E16F}"/>
              </a:ext>
            </a:extLst>
          </p:cNvPr>
          <p:cNvSpPr>
            <a:spLocks noGrp="1"/>
          </p:cNvSpPr>
          <p:nvPr>
            <p:ph sz="half" idx="1" hasCustomPrompt="1"/>
          </p:nvPr>
        </p:nvSpPr>
        <p:spPr>
          <a:xfrm>
            <a:off x="762000" y="1548580"/>
            <a:ext cx="3392129" cy="4661515"/>
          </a:xfrm>
        </p:spPr>
        <p:txBody>
          <a:bodyPr/>
          <a:lstStyle>
            <a:lvl1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sz="1800"/>
            </a:lvl1pPr>
            <a:lvl2pPr marL="0" marR="0" indent="0" algn="l" defTabSz="914400" rtl="0" eaLnBrk="1" fontAlgn="auto" latinLnBrk="0" hangingPunct="1">
              <a:lnSpc>
                <a:spcPct val="100000"/>
              </a:lnSpc>
              <a:spcBef>
                <a:spcPts val="0"/>
              </a:spcBef>
              <a:spcAft>
                <a:spcPts val="600"/>
              </a:spcAft>
              <a:buClrTx/>
              <a:buSzTx/>
              <a:buFont typeface="Lucida Grande"/>
              <a:buNone/>
              <a:tabLst>
                <a:tab pos="1057275" algn="l"/>
              </a:tabLst>
              <a:defRPr sz="1800"/>
            </a:lvl2pPr>
            <a:lvl3pPr marL="539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sz="1800"/>
            </a:lvl3pPr>
          </a:lstStyle>
          <a:p>
            <a:pPr marL="0" marR="0" lvl="0" indent="0" algn="l" defTabSz="914400" rtl="0" eaLnBrk="1" fontAlgn="auto" latinLnBrk="0" hangingPunct="1">
              <a:lnSpc>
                <a:spcPct val="100000"/>
              </a:lnSpc>
              <a:spcBef>
                <a:spcPts val="0"/>
              </a:spcBef>
              <a:spcAft>
                <a:spcPts val="600"/>
              </a:spcAft>
              <a:buClrTx/>
              <a:buSzTx/>
              <a:buFont typeface="Lucida Grande"/>
              <a:buNone/>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Master text style 18PT regular</a:t>
            </a:r>
          </a:p>
          <a:p>
            <a:pPr marL="0" marR="0" lvl="1" indent="0" algn="l" defTabSz="914400" rtl="0" eaLnBrk="1" fontAlgn="auto" latinLnBrk="0" hangingPunct="1">
              <a:lnSpc>
                <a:spcPct val="100000"/>
              </a:lnSpc>
              <a:spcBef>
                <a:spcPts val="0"/>
              </a:spcBef>
              <a:spcAft>
                <a:spcPts val="600"/>
              </a:spcAft>
              <a:buClrTx/>
              <a:buSzTx/>
              <a:buFont typeface="Lucida Grande"/>
              <a:buNone/>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First level: Master bullet style 18PT regular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Second level: Master sub bullet style 18PT regular</a:t>
            </a:r>
          </a:p>
          <a:p>
            <a:pPr marL="53975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Third level: Master sub bullet style 18PT regular</a:t>
            </a:r>
          </a:p>
          <a:p>
            <a:pPr lvl="1"/>
            <a:endParaRPr lang="en-GB"/>
          </a:p>
          <a:p>
            <a:pPr lvl="1"/>
            <a:endParaRPr lang="en-GB"/>
          </a:p>
        </p:txBody>
      </p:sp>
      <p:sp>
        <p:nvSpPr>
          <p:cNvPr id="11" name="Content Placeholder 3">
            <a:extLst>
              <a:ext uri="{FF2B5EF4-FFF2-40B4-BE49-F238E27FC236}">
                <a16:creationId xmlns:a16="http://schemas.microsoft.com/office/drawing/2014/main" id="{ED5E26B9-F91A-4D0B-81E7-6D0E3F5665CF}"/>
              </a:ext>
            </a:extLst>
          </p:cNvPr>
          <p:cNvSpPr>
            <a:spLocks noGrp="1"/>
          </p:cNvSpPr>
          <p:nvPr>
            <p:ph sz="half" idx="2" hasCustomPrompt="1"/>
          </p:nvPr>
        </p:nvSpPr>
        <p:spPr>
          <a:xfrm>
            <a:off x="4412225" y="1548580"/>
            <a:ext cx="7014599" cy="4661515"/>
          </a:xfrm>
        </p:spPr>
        <p:txBody>
          <a:bodyPr/>
          <a:lstStyle>
            <a:lvl1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lvl1pPr>
            <a:lvl2pPr marL="0" marR="0" indent="0" algn="l" defTabSz="914400" rtl="0" eaLnBrk="1" fontAlgn="auto" latinLnBrk="0" hangingPunct="1">
              <a:lnSpc>
                <a:spcPct val="100000"/>
              </a:lnSpc>
              <a:spcBef>
                <a:spcPts val="0"/>
              </a:spcBef>
              <a:spcAft>
                <a:spcPts val="600"/>
              </a:spcAft>
              <a:buClrTx/>
              <a:buSzTx/>
              <a:buFont typeface="Lucida Grande"/>
              <a:buNone/>
              <a:tabLst>
                <a:tab pos="1057275" algn="l"/>
              </a:tabLst>
              <a:defRPr/>
            </a:lvl2pPr>
            <a:lvl3pPr marL="539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lvl3pPr>
          </a:lstStyle>
          <a:p>
            <a:pPr marL="0" marR="0" lvl="0" indent="0" algn="l" defTabSz="914400" rtl="0" eaLnBrk="1" fontAlgn="auto" latinLnBrk="0" hangingPunct="1">
              <a:lnSpc>
                <a:spcPct val="100000"/>
              </a:lnSpc>
              <a:spcBef>
                <a:spcPts val="0"/>
              </a:spcBef>
              <a:spcAft>
                <a:spcPts val="600"/>
              </a:spcAft>
              <a:buClrTx/>
              <a:buSzTx/>
              <a:buFont typeface="Lucida Grande"/>
              <a:buNone/>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Master text style 18PT regular</a:t>
            </a:r>
          </a:p>
          <a:p>
            <a:pPr marL="0" marR="0" lvl="1" indent="0" algn="l" defTabSz="914400" rtl="0" eaLnBrk="1" fontAlgn="auto" latinLnBrk="0" hangingPunct="1">
              <a:lnSpc>
                <a:spcPct val="100000"/>
              </a:lnSpc>
              <a:spcBef>
                <a:spcPts val="0"/>
              </a:spcBef>
              <a:spcAft>
                <a:spcPts val="600"/>
              </a:spcAft>
              <a:buClrTx/>
              <a:buSzTx/>
              <a:buFont typeface="Lucida Grande"/>
              <a:buNone/>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First level: Master bullet style 18PT regular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Second level: Master sub bullet style 18PT regular</a:t>
            </a:r>
          </a:p>
          <a:p>
            <a:pPr marL="53975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Third level: Master sub bullet style 18PT regular</a:t>
            </a:r>
          </a:p>
          <a:p>
            <a:pPr lvl="2"/>
            <a:endParaRPr lang="en-GB"/>
          </a:p>
        </p:txBody>
      </p:sp>
      <p:sp>
        <p:nvSpPr>
          <p:cNvPr id="7" name="Title 1">
            <a:extLst>
              <a:ext uri="{FF2B5EF4-FFF2-40B4-BE49-F238E27FC236}">
                <a16:creationId xmlns:a16="http://schemas.microsoft.com/office/drawing/2014/main" id="{A5F00760-F0BF-504A-8F0D-A2B6F398AADA}"/>
              </a:ext>
            </a:extLst>
          </p:cNvPr>
          <p:cNvSpPr>
            <a:spLocks noGrp="1"/>
          </p:cNvSpPr>
          <p:nvPr>
            <p:ph type="title" hasCustomPrompt="1"/>
          </p:nvPr>
        </p:nvSpPr>
        <p:spPr>
          <a:xfrm>
            <a:off x="761999" y="670121"/>
            <a:ext cx="8375651" cy="394980"/>
          </a:xfrm>
        </p:spPr>
        <p:txBody>
          <a:bodyPr/>
          <a:lstStyle>
            <a:lvl1pPr marL="0" indent="0">
              <a:buFont typeface="Arial" panose="020B0604020202020204" pitchFamily="34" charset="0"/>
              <a:buNone/>
              <a:defRPr/>
            </a:lvl1pPr>
          </a:lstStyle>
          <a:p>
            <a:r>
              <a:rPr lang="en-GB"/>
              <a:t>Click to edit Master Title</a:t>
            </a:r>
          </a:p>
        </p:txBody>
      </p:sp>
      <p:sp>
        <p:nvSpPr>
          <p:cNvPr id="8" name="Text Placeholder 7">
            <a:extLst>
              <a:ext uri="{FF2B5EF4-FFF2-40B4-BE49-F238E27FC236}">
                <a16:creationId xmlns:a16="http://schemas.microsoft.com/office/drawing/2014/main" id="{503FAB27-E0FC-2A41-A4BC-89ED5E000030}"/>
              </a:ext>
            </a:extLst>
          </p:cNvPr>
          <p:cNvSpPr>
            <a:spLocks noGrp="1"/>
          </p:cNvSpPr>
          <p:nvPr>
            <p:ph type="body" sz="quarter" idx="13" hasCustomPrompt="1"/>
          </p:nvPr>
        </p:nvSpPr>
        <p:spPr>
          <a:xfrm>
            <a:off x="761999" y="1085366"/>
            <a:ext cx="8375651" cy="276999"/>
          </a:xfrm>
        </p:spPr>
        <p:txBody>
          <a:bodyPr rIns="0">
            <a:noAutofit/>
          </a:bodyPr>
          <a:lstStyle>
            <a:lvl1pPr marL="0" indent="0">
              <a:buNone/>
              <a:defRPr sz="1800"/>
            </a:lvl1pPr>
          </a:lstStyle>
          <a:p>
            <a:pPr lvl="0"/>
            <a:r>
              <a:rPr lang="en-GB"/>
              <a:t>Click to edit Master subtitle style if required</a:t>
            </a:r>
            <a:endParaRPr lang="en-US"/>
          </a:p>
        </p:txBody>
      </p:sp>
      <p:sp>
        <p:nvSpPr>
          <p:cNvPr id="9" name="Footer Placeholder 4">
            <a:extLst>
              <a:ext uri="{FF2B5EF4-FFF2-40B4-BE49-F238E27FC236}">
                <a16:creationId xmlns:a16="http://schemas.microsoft.com/office/drawing/2014/main" id="{F941B84A-C8FF-524A-8DAE-121E7E4529E7}"/>
              </a:ext>
            </a:extLst>
          </p:cNvPr>
          <p:cNvSpPr>
            <a:spLocks noGrp="1"/>
          </p:cNvSpPr>
          <p:nvPr>
            <p:ph type="ftr" sz="quarter" idx="3"/>
          </p:nvPr>
        </p:nvSpPr>
        <p:spPr>
          <a:xfrm>
            <a:off x="758825" y="6525243"/>
            <a:ext cx="8381999" cy="153888"/>
          </a:xfrm>
          <a:prstGeom prst="rect">
            <a:avLst/>
          </a:prstGeom>
        </p:spPr>
        <p:txBody>
          <a:bodyPr vert="horz" wrap="square" lIns="0" tIns="0" rIns="0" bIns="0" rtlCol="0"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tx2">
                    <a:lumMod val="75000"/>
                  </a:schemeClr>
                </a:solidFill>
              </a:defRPr>
            </a:lvl1pPr>
          </a:lstStyle>
          <a:p>
            <a:r>
              <a:rPr lang="en-US"/>
              <a:t>Copyright © 2021 Enel S.p.A. All rights reserved. </a:t>
            </a:r>
            <a:endParaRPr lang="en-GB" noProof="0"/>
          </a:p>
        </p:txBody>
      </p:sp>
      <p:sp>
        <p:nvSpPr>
          <p:cNvPr id="4" name="Slide Number Placeholder 3"/>
          <p:cNvSpPr>
            <a:spLocks noGrp="1"/>
          </p:cNvSpPr>
          <p:nvPr>
            <p:ph type="sldNum" sz="quarter" idx="12"/>
          </p:nvPr>
        </p:nvSpPr>
        <p:spPr>
          <a:xfrm>
            <a:off x="10664825" y="6534606"/>
            <a:ext cx="762000" cy="129429"/>
          </a:xfrm>
          <a:prstGeom prst="rect">
            <a:avLst/>
          </a:prstGeom>
        </p:spPr>
        <p:txBody>
          <a:bodyPr/>
          <a:lstStyle/>
          <a:p>
            <a:fld id="{1ED2235E-0982-3B42-A838-A74550CD4449}" type="slidenum">
              <a:rPr lang="en-GB" smtClean="0"/>
              <a:pPr/>
              <a:t>‹N›</a:t>
            </a:fld>
            <a:endParaRPr lang="en-GB"/>
          </a:p>
        </p:txBody>
      </p:sp>
    </p:spTree>
    <p:extLst>
      <p:ext uri="{BB962C8B-B14F-4D97-AF65-F5344CB8AC3E}">
        <p14:creationId xmlns:p14="http://schemas.microsoft.com/office/powerpoint/2010/main" val="36297609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lide Two Columns 2">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524439B7-D1A7-41FB-B083-7EE93F34B636}"/>
              </a:ext>
            </a:extLst>
          </p:cNvPr>
          <p:cNvSpPr>
            <a:spLocks noGrp="1"/>
          </p:cNvSpPr>
          <p:nvPr>
            <p:ph sz="half" idx="1" hasCustomPrompt="1"/>
          </p:nvPr>
        </p:nvSpPr>
        <p:spPr>
          <a:xfrm>
            <a:off x="762000" y="1548580"/>
            <a:ext cx="6936658" cy="4661515"/>
          </a:xfrm>
        </p:spPr>
        <p:txBody>
          <a:bodyPr/>
          <a:lstStyle>
            <a:lvl1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sz="1800"/>
            </a:lvl1pPr>
            <a:lvl2pPr marL="0" marR="0" indent="0" algn="l" defTabSz="914400" rtl="0" eaLnBrk="1" fontAlgn="auto" latinLnBrk="0" hangingPunct="1">
              <a:lnSpc>
                <a:spcPct val="100000"/>
              </a:lnSpc>
              <a:spcBef>
                <a:spcPts val="0"/>
              </a:spcBef>
              <a:spcAft>
                <a:spcPts val="600"/>
              </a:spcAft>
              <a:buClrTx/>
              <a:buSzTx/>
              <a:buFont typeface="Lucida Grande"/>
              <a:buNone/>
              <a:tabLst>
                <a:tab pos="1057275" algn="l"/>
              </a:tabLst>
              <a:defRPr sz="1800"/>
            </a:lvl2pPr>
            <a:lvl3pPr marL="539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sz="1800"/>
            </a:lvl3pPr>
          </a:lstStyle>
          <a:p>
            <a:pPr marL="0" marR="0" lvl="0" indent="0" algn="l" defTabSz="914400" rtl="0" eaLnBrk="1" fontAlgn="auto" latinLnBrk="0" hangingPunct="1">
              <a:lnSpc>
                <a:spcPct val="100000"/>
              </a:lnSpc>
              <a:spcBef>
                <a:spcPts val="0"/>
              </a:spcBef>
              <a:spcAft>
                <a:spcPts val="600"/>
              </a:spcAft>
              <a:buClrTx/>
              <a:buSzTx/>
              <a:buFont typeface="Lucida Grande"/>
              <a:buNone/>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Master text style 18PT regular</a:t>
            </a:r>
          </a:p>
          <a:p>
            <a:pPr marL="0" marR="0" lvl="1" indent="0" algn="l" defTabSz="914400" rtl="0" eaLnBrk="1" fontAlgn="auto" latinLnBrk="0" hangingPunct="1">
              <a:lnSpc>
                <a:spcPct val="100000"/>
              </a:lnSpc>
              <a:spcBef>
                <a:spcPts val="0"/>
              </a:spcBef>
              <a:spcAft>
                <a:spcPts val="600"/>
              </a:spcAft>
              <a:buClrTx/>
              <a:buSzTx/>
              <a:buFont typeface="Lucida Grande"/>
              <a:buNone/>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First level: Master bullet style 18PT regular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Second level: Master sub bullet style 18PT regular</a:t>
            </a:r>
          </a:p>
          <a:p>
            <a:pPr marL="53975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Third level: Master sub bullet style 18PT regular</a:t>
            </a:r>
          </a:p>
          <a:p>
            <a:pPr lvl="1"/>
            <a:endParaRPr lang="en-GB"/>
          </a:p>
          <a:p>
            <a:pPr lvl="1"/>
            <a:endParaRPr lang="en-GB"/>
          </a:p>
        </p:txBody>
      </p:sp>
      <p:sp>
        <p:nvSpPr>
          <p:cNvPr id="13" name="Content Placeholder 3">
            <a:extLst>
              <a:ext uri="{FF2B5EF4-FFF2-40B4-BE49-F238E27FC236}">
                <a16:creationId xmlns:a16="http://schemas.microsoft.com/office/drawing/2014/main" id="{45D9F3D5-97B2-4B71-84BB-42E84CEDFC8A}"/>
              </a:ext>
            </a:extLst>
          </p:cNvPr>
          <p:cNvSpPr>
            <a:spLocks noGrp="1"/>
          </p:cNvSpPr>
          <p:nvPr>
            <p:ph sz="half" idx="2" hasCustomPrompt="1"/>
          </p:nvPr>
        </p:nvSpPr>
        <p:spPr>
          <a:xfrm>
            <a:off x="7996083" y="1548580"/>
            <a:ext cx="3430741" cy="4661515"/>
          </a:xfrm>
        </p:spPr>
        <p:txBody>
          <a:bodyPr/>
          <a:lstStyle>
            <a:lvl1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lvl1pPr>
            <a:lvl2pPr marL="0" marR="0" indent="0" algn="l" defTabSz="914400" rtl="0" eaLnBrk="1" fontAlgn="auto" latinLnBrk="0" hangingPunct="1">
              <a:lnSpc>
                <a:spcPct val="100000"/>
              </a:lnSpc>
              <a:spcBef>
                <a:spcPts val="0"/>
              </a:spcBef>
              <a:spcAft>
                <a:spcPts val="600"/>
              </a:spcAft>
              <a:buClrTx/>
              <a:buSzTx/>
              <a:buFont typeface="Lucida Grande"/>
              <a:buNone/>
              <a:tabLst>
                <a:tab pos="1057275" algn="l"/>
              </a:tabLst>
              <a:defRPr/>
            </a:lvl2pPr>
            <a:lvl3pPr marL="539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lvl3pPr>
          </a:lstStyle>
          <a:p>
            <a:pPr marL="0" marR="0" lvl="0" indent="0" algn="l" defTabSz="914400" rtl="0" eaLnBrk="1" fontAlgn="auto" latinLnBrk="0" hangingPunct="1">
              <a:lnSpc>
                <a:spcPct val="100000"/>
              </a:lnSpc>
              <a:spcBef>
                <a:spcPts val="0"/>
              </a:spcBef>
              <a:spcAft>
                <a:spcPts val="600"/>
              </a:spcAft>
              <a:buClrTx/>
              <a:buSzTx/>
              <a:buFont typeface="Lucida Grande"/>
              <a:buNone/>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Master text style 18PT regular</a:t>
            </a:r>
          </a:p>
          <a:p>
            <a:pPr marL="0" marR="0" lvl="1" indent="0" algn="l" defTabSz="914400" rtl="0" eaLnBrk="1" fontAlgn="auto" latinLnBrk="0" hangingPunct="1">
              <a:lnSpc>
                <a:spcPct val="100000"/>
              </a:lnSpc>
              <a:spcBef>
                <a:spcPts val="0"/>
              </a:spcBef>
              <a:spcAft>
                <a:spcPts val="600"/>
              </a:spcAft>
              <a:buClrTx/>
              <a:buSzTx/>
              <a:buFont typeface="Lucida Grande"/>
              <a:buNone/>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First level: Master bullet style 18PT regular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Second level: Master sub bullet style 18PT regular</a:t>
            </a:r>
          </a:p>
          <a:p>
            <a:pPr marL="53975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Third level: Master sub bullet style 18PT regular</a:t>
            </a:r>
          </a:p>
          <a:p>
            <a:pPr lvl="2"/>
            <a:endParaRPr lang="en-GB"/>
          </a:p>
        </p:txBody>
      </p:sp>
      <p:sp>
        <p:nvSpPr>
          <p:cNvPr id="7" name="Title 1">
            <a:extLst>
              <a:ext uri="{FF2B5EF4-FFF2-40B4-BE49-F238E27FC236}">
                <a16:creationId xmlns:a16="http://schemas.microsoft.com/office/drawing/2014/main" id="{A5F00760-F0BF-504A-8F0D-A2B6F398AADA}"/>
              </a:ext>
            </a:extLst>
          </p:cNvPr>
          <p:cNvSpPr>
            <a:spLocks noGrp="1"/>
          </p:cNvSpPr>
          <p:nvPr>
            <p:ph type="title" hasCustomPrompt="1"/>
          </p:nvPr>
        </p:nvSpPr>
        <p:spPr>
          <a:xfrm>
            <a:off x="761999" y="670121"/>
            <a:ext cx="8375651" cy="394980"/>
          </a:xfrm>
        </p:spPr>
        <p:txBody>
          <a:bodyPr/>
          <a:lstStyle>
            <a:lvl1pPr marL="0" indent="0">
              <a:buFont typeface="Arial" panose="020B0604020202020204" pitchFamily="34" charset="0"/>
              <a:buNone/>
              <a:defRPr/>
            </a:lvl1pPr>
          </a:lstStyle>
          <a:p>
            <a:r>
              <a:rPr lang="en-GB"/>
              <a:t>Click to edit Master Title</a:t>
            </a:r>
          </a:p>
        </p:txBody>
      </p:sp>
      <p:sp>
        <p:nvSpPr>
          <p:cNvPr id="8" name="Text Placeholder 7">
            <a:extLst>
              <a:ext uri="{FF2B5EF4-FFF2-40B4-BE49-F238E27FC236}">
                <a16:creationId xmlns:a16="http://schemas.microsoft.com/office/drawing/2014/main" id="{503FAB27-E0FC-2A41-A4BC-89ED5E000030}"/>
              </a:ext>
            </a:extLst>
          </p:cNvPr>
          <p:cNvSpPr>
            <a:spLocks noGrp="1"/>
          </p:cNvSpPr>
          <p:nvPr>
            <p:ph type="body" sz="quarter" idx="13" hasCustomPrompt="1"/>
          </p:nvPr>
        </p:nvSpPr>
        <p:spPr>
          <a:xfrm>
            <a:off x="761999" y="1085366"/>
            <a:ext cx="8375651" cy="276999"/>
          </a:xfrm>
        </p:spPr>
        <p:txBody>
          <a:bodyPr rIns="0">
            <a:noAutofit/>
          </a:bodyPr>
          <a:lstStyle>
            <a:lvl1pPr marL="0" indent="0">
              <a:buNone/>
              <a:defRPr sz="1800"/>
            </a:lvl1pPr>
          </a:lstStyle>
          <a:p>
            <a:pPr lvl="0"/>
            <a:r>
              <a:rPr lang="en-US" noProof="0"/>
              <a:t>Click to edit Master subtitle style if required</a:t>
            </a:r>
          </a:p>
        </p:txBody>
      </p:sp>
      <p:sp>
        <p:nvSpPr>
          <p:cNvPr id="9" name="Footer Placeholder 4">
            <a:extLst>
              <a:ext uri="{FF2B5EF4-FFF2-40B4-BE49-F238E27FC236}">
                <a16:creationId xmlns:a16="http://schemas.microsoft.com/office/drawing/2014/main" id="{DA29A5C5-30BF-6942-82F5-F9BD53B7AB66}"/>
              </a:ext>
            </a:extLst>
          </p:cNvPr>
          <p:cNvSpPr>
            <a:spLocks noGrp="1"/>
          </p:cNvSpPr>
          <p:nvPr>
            <p:ph type="ftr" sz="quarter" idx="3"/>
          </p:nvPr>
        </p:nvSpPr>
        <p:spPr>
          <a:xfrm>
            <a:off x="758825" y="6525243"/>
            <a:ext cx="8381999" cy="153888"/>
          </a:xfrm>
          <a:prstGeom prst="rect">
            <a:avLst/>
          </a:prstGeom>
        </p:spPr>
        <p:txBody>
          <a:bodyPr vert="horz" wrap="square" lIns="0" tIns="0" rIns="0" bIns="0" rtlCol="0"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tx2">
                    <a:lumMod val="75000"/>
                  </a:schemeClr>
                </a:solidFill>
              </a:defRPr>
            </a:lvl1pPr>
          </a:lstStyle>
          <a:p>
            <a:r>
              <a:rPr lang="en-US"/>
              <a:t>Copyright © 2021 Enel S.p.A. All rights reserved. </a:t>
            </a:r>
            <a:endParaRPr lang="en-GB" noProof="0"/>
          </a:p>
        </p:txBody>
      </p:sp>
      <p:sp>
        <p:nvSpPr>
          <p:cNvPr id="4" name="Slide Number Placeholder 3"/>
          <p:cNvSpPr>
            <a:spLocks noGrp="1"/>
          </p:cNvSpPr>
          <p:nvPr>
            <p:ph type="sldNum" sz="quarter" idx="12"/>
          </p:nvPr>
        </p:nvSpPr>
        <p:spPr>
          <a:xfrm>
            <a:off x="10664825" y="6534606"/>
            <a:ext cx="762000" cy="129429"/>
          </a:xfrm>
          <a:prstGeom prst="rect">
            <a:avLst/>
          </a:prstGeom>
        </p:spPr>
        <p:txBody>
          <a:bodyPr/>
          <a:lstStyle/>
          <a:p>
            <a:fld id="{1ED2235E-0982-3B42-A838-A74550CD4449}" type="slidenum">
              <a:rPr lang="en-GB" smtClean="0"/>
              <a:pPr/>
              <a:t>‹N›</a:t>
            </a:fld>
            <a:endParaRPr lang="en-GB"/>
          </a:p>
        </p:txBody>
      </p:sp>
    </p:spTree>
    <p:extLst>
      <p:ext uri="{BB962C8B-B14F-4D97-AF65-F5344CB8AC3E}">
        <p14:creationId xmlns:p14="http://schemas.microsoft.com/office/powerpoint/2010/main" val="10986091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lide Three Columns">
    <p:spTree>
      <p:nvGrpSpPr>
        <p:cNvPr id="1" name=""/>
        <p:cNvGrpSpPr/>
        <p:nvPr/>
      </p:nvGrpSpPr>
      <p:grpSpPr>
        <a:xfrm>
          <a:off x="0" y="0"/>
          <a:ext cx="0" cy="0"/>
          <a:chOff x="0" y="0"/>
          <a:chExt cx="0" cy="0"/>
        </a:xfrm>
      </p:grpSpPr>
      <p:sp>
        <p:nvSpPr>
          <p:cNvPr id="13" name="Content Placeholder 3">
            <a:extLst>
              <a:ext uri="{FF2B5EF4-FFF2-40B4-BE49-F238E27FC236}">
                <a16:creationId xmlns:a16="http://schemas.microsoft.com/office/drawing/2014/main" id="{4BB4C81F-CB83-4190-9603-1B8DA179333E}"/>
              </a:ext>
            </a:extLst>
          </p:cNvPr>
          <p:cNvSpPr>
            <a:spLocks noGrp="1"/>
          </p:cNvSpPr>
          <p:nvPr>
            <p:ph sz="half" idx="21" hasCustomPrompt="1"/>
          </p:nvPr>
        </p:nvSpPr>
        <p:spPr>
          <a:xfrm>
            <a:off x="772160" y="1543663"/>
            <a:ext cx="3430741" cy="4661515"/>
          </a:xfrm>
        </p:spPr>
        <p:txBody>
          <a:bodyPr/>
          <a:lstStyle>
            <a:lvl1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lvl1pPr>
            <a:lvl2pPr marL="0" marR="0" indent="0" algn="l" defTabSz="914400" rtl="0" eaLnBrk="1" fontAlgn="auto" latinLnBrk="0" hangingPunct="1">
              <a:lnSpc>
                <a:spcPct val="100000"/>
              </a:lnSpc>
              <a:spcBef>
                <a:spcPts val="0"/>
              </a:spcBef>
              <a:spcAft>
                <a:spcPts val="600"/>
              </a:spcAft>
              <a:buClrTx/>
              <a:buSzTx/>
              <a:buFont typeface="Lucida Grande"/>
              <a:buNone/>
              <a:tabLst>
                <a:tab pos="1057275" algn="l"/>
              </a:tabLst>
              <a:defRPr/>
            </a:lvl2pPr>
            <a:lvl3pPr marL="539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lvl3pPr>
          </a:lstStyle>
          <a:p>
            <a:pPr marL="0" marR="0" lvl="0" indent="0" algn="l" defTabSz="914400" rtl="0" eaLnBrk="1" fontAlgn="auto" latinLnBrk="0" hangingPunct="1">
              <a:lnSpc>
                <a:spcPct val="100000"/>
              </a:lnSpc>
              <a:spcBef>
                <a:spcPts val="0"/>
              </a:spcBef>
              <a:spcAft>
                <a:spcPts val="600"/>
              </a:spcAft>
              <a:buClrTx/>
              <a:buSzTx/>
              <a:buFont typeface="Lucida Grande"/>
              <a:buNone/>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Master text style 18PT regular</a:t>
            </a:r>
          </a:p>
          <a:p>
            <a:pPr marL="0" marR="0" lvl="1" indent="0" algn="l" defTabSz="914400" rtl="0" eaLnBrk="1" fontAlgn="auto" latinLnBrk="0" hangingPunct="1">
              <a:lnSpc>
                <a:spcPct val="100000"/>
              </a:lnSpc>
              <a:spcBef>
                <a:spcPts val="0"/>
              </a:spcBef>
              <a:spcAft>
                <a:spcPts val="600"/>
              </a:spcAft>
              <a:buClrTx/>
              <a:buSzTx/>
              <a:buFont typeface="Lucida Grande"/>
              <a:buNone/>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First level: Master bullet style 18PT regular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Second level: Master sub bullet style 18PT regular</a:t>
            </a:r>
          </a:p>
          <a:p>
            <a:pPr marL="53975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Third level: Master sub bullet style 18PT regular</a:t>
            </a:r>
          </a:p>
          <a:p>
            <a:pPr lvl="2"/>
            <a:endParaRPr lang="en-GB"/>
          </a:p>
        </p:txBody>
      </p:sp>
      <p:sp>
        <p:nvSpPr>
          <p:cNvPr id="12" name="Content Placeholder 3">
            <a:extLst>
              <a:ext uri="{FF2B5EF4-FFF2-40B4-BE49-F238E27FC236}">
                <a16:creationId xmlns:a16="http://schemas.microsoft.com/office/drawing/2014/main" id="{527ACF70-2492-4134-9876-9466CC8C59DE}"/>
              </a:ext>
            </a:extLst>
          </p:cNvPr>
          <p:cNvSpPr>
            <a:spLocks noGrp="1"/>
          </p:cNvSpPr>
          <p:nvPr>
            <p:ph sz="half" idx="20" hasCustomPrompt="1"/>
          </p:nvPr>
        </p:nvSpPr>
        <p:spPr>
          <a:xfrm>
            <a:off x="4545350" y="1543663"/>
            <a:ext cx="3430741" cy="4661515"/>
          </a:xfrm>
        </p:spPr>
        <p:txBody>
          <a:bodyPr/>
          <a:lstStyle>
            <a:lvl1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lvl1pPr>
            <a:lvl2pPr marL="0" marR="0" indent="0" algn="l" defTabSz="914400" rtl="0" eaLnBrk="1" fontAlgn="auto" latinLnBrk="0" hangingPunct="1">
              <a:lnSpc>
                <a:spcPct val="100000"/>
              </a:lnSpc>
              <a:spcBef>
                <a:spcPts val="0"/>
              </a:spcBef>
              <a:spcAft>
                <a:spcPts val="600"/>
              </a:spcAft>
              <a:buClrTx/>
              <a:buSzTx/>
              <a:buFont typeface="Lucida Grande"/>
              <a:buNone/>
              <a:tabLst>
                <a:tab pos="1057275" algn="l"/>
              </a:tabLst>
              <a:defRPr/>
            </a:lvl2pPr>
            <a:lvl3pPr marL="539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lvl3pPr>
          </a:lstStyle>
          <a:p>
            <a:pPr marL="0" marR="0" lvl="0" indent="0" algn="l" defTabSz="914400" rtl="0" eaLnBrk="1" fontAlgn="auto" latinLnBrk="0" hangingPunct="1">
              <a:lnSpc>
                <a:spcPct val="100000"/>
              </a:lnSpc>
              <a:spcBef>
                <a:spcPts val="0"/>
              </a:spcBef>
              <a:spcAft>
                <a:spcPts val="600"/>
              </a:spcAft>
              <a:buClrTx/>
              <a:buSzTx/>
              <a:buFont typeface="Lucida Grande"/>
              <a:buNone/>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Master text style 18PT regular</a:t>
            </a:r>
          </a:p>
          <a:p>
            <a:pPr marL="0" marR="0" lvl="1" indent="0" algn="l" defTabSz="914400" rtl="0" eaLnBrk="1" fontAlgn="auto" latinLnBrk="0" hangingPunct="1">
              <a:lnSpc>
                <a:spcPct val="100000"/>
              </a:lnSpc>
              <a:spcBef>
                <a:spcPts val="0"/>
              </a:spcBef>
              <a:spcAft>
                <a:spcPts val="600"/>
              </a:spcAft>
              <a:buClrTx/>
              <a:buSzTx/>
              <a:buFont typeface="Lucida Grande"/>
              <a:buNone/>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First level: Master bullet style 18PT regular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Second level: Master sub bullet style 18PT regular</a:t>
            </a:r>
          </a:p>
          <a:p>
            <a:pPr marL="53975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Third level: Master sub bullet style 18PT regular</a:t>
            </a:r>
          </a:p>
          <a:p>
            <a:pPr lvl="2"/>
            <a:endParaRPr lang="en-GB"/>
          </a:p>
        </p:txBody>
      </p:sp>
      <p:sp>
        <p:nvSpPr>
          <p:cNvPr id="11" name="Content Placeholder 3">
            <a:extLst>
              <a:ext uri="{FF2B5EF4-FFF2-40B4-BE49-F238E27FC236}">
                <a16:creationId xmlns:a16="http://schemas.microsoft.com/office/drawing/2014/main" id="{46E09493-129D-4AF9-A130-128349F3402A}"/>
              </a:ext>
            </a:extLst>
          </p:cNvPr>
          <p:cNvSpPr>
            <a:spLocks noGrp="1"/>
          </p:cNvSpPr>
          <p:nvPr>
            <p:ph sz="half" idx="2" hasCustomPrompt="1"/>
          </p:nvPr>
        </p:nvSpPr>
        <p:spPr>
          <a:xfrm>
            <a:off x="7996083" y="1543663"/>
            <a:ext cx="3382297" cy="4661515"/>
          </a:xfrm>
        </p:spPr>
        <p:txBody>
          <a:bodyPr/>
          <a:lstStyle>
            <a:lvl1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lvl1pPr>
            <a:lvl2pPr marL="0" marR="0" indent="0" algn="l" defTabSz="914400" rtl="0" eaLnBrk="1" fontAlgn="auto" latinLnBrk="0" hangingPunct="1">
              <a:lnSpc>
                <a:spcPct val="100000"/>
              </a:lnSpc>
              <a:spcBef>
                <a:spcPts val="0"/>
              </a:spcBef>
              <a:spcAft>
                <a:spcPts val="600"/>
              </a:spcAft>
              <a:buClrTx/>
              <a:buSzTx/>
              <a:buFont typeface="Lucida Grande"/>
              <a:buNone/>
              <a:tabLst>
                <a:tab pos="1057275" algn="l"/>
              </a:tabLst>
              <a:defRPr/>
            </a:lvl2pPr>
            <a:lvl3pPr marL="539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lvl3pPr>
          </a:lstStyle>
          <a:p>
            <a:pPr marL="0" marR="0" lvl="0" indent="0" algn="l" defTabSz="914400" rtl="0" eaLnBrk="1" fontAlgn="auto" latinLnBrk="0" hangingPunct="1">
              <a:lnSpc>
                <a:spcPct val="100000"/>
              </a:lnSpc>
              <a:spcBef>
                <a:spcPts val="0"/>
              </a:spcBef>
              <a:spcAft>
                <a:spcPts val="600"/>
              </a:spcAft>
              <a:buClrTx/>
              <a:buSzTx/>
              <a:buFont typeface="Lucida Grande"/>
              <a:buNone/>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Master text style 18PT regular</a:t>
            </a:r>
          </a:p>
          <a:p>
            <a:pPr marL="0" marR="0" lvl="1" indent="0" algn="l" defTabSz="914400" rtl="0" eaLnBrk="1" fontAlgn="auto" latinLnBrk="0" hangingPunct="1">
              <a:lnSpc>
                <a:spcPct val="100000"/>
              </a:lnSpc>
              <a:spcBef>
                <a:spcPts val="0"/>
              </a:spcBef>
              <a:spcAft>
                <a:spcPts val="600"/>
              </a:spcAft>
              <a:buClrTx/>
              <a:buSzTx/>
              <a:buFont typeface="Lucida Grande"/>
              <a:buNone/>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First level: Master bullet style 18PT regular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Second level: Master sub bullet style 18PT regular</a:t>
            </a:r>
          </a:p>
          <a:p>
            <a:pPr marL="53975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Third level: Master sub bullet style 18PT regular</a:t>
            </a:r>
          </a:p>
          <a:p>
            <a:pPr lvl="2"/>
            <a:endParaRPr lang="en-GB"/>
          </a:p>
        </p:txBody>
      </p:sp>
      <p:sp>
        <p:nvSpPr>
          <p:cNvPr id="2" name="Title 1"/>
          <p:cNvSpPr>
            <a:spLocks noGrp="1"/>
          </p:cNvSpPr>
          <p:nvPr>
            <p:ph type="title" hasCustomPrompt="1"/>
          </p:nvPr>
        </p:nvSpPr>
        <p:spPr/>
        <p:txBody>
          <a:bodyPr/>
          <a:lstStyle>
            <a:lvl1pPr marL="0" indent="0">
              <a:buFont typeface="Arial" panose="020B0604020202020204" pitchFamily="34" charset="0"/>
              <a:buNone/>
              <a:defRPr/>
            </a:lvl1pPr>
          </a:lstStyle>
          <a:p>
            <a:r>
              <a:rPr lang="en-GB"/>
              <a:t>Click to edit Master Title</a:t>
            </a:r>
          </a:p>
        </p:txBody>
      </p:sp>
      <p:sp>
        <p:nvSpPr>
          <p:cNvPr id="7" name="Text Placeholder 7"/>
          <p:cNvSpPr>
            <a:spLocks noGrp="1"/>
          </p:cNvSpPr>
          <p:nvPr>
            <p:ph type="body" sz="quarter" idx="13" hasCustomPrompt="1"/>
          </p:nvPr>
        </p:nvSpPr>
        <p:spPr>
          <a:xfrm>
            <a:off x="761999" y="1085366"/>
            <a:ext cx="8375651" cy="276999"/>
          </a:xfrm>
        </p:spPr>
        <p:txBody>
          <a:bodyPr rIns="0">
            <a:noAutofit/>
          </a:bodyPr>
          <a:lstStyle>
            <a:lvl1pPr marL="0" indent="0">
              <a:buNone/>
              <a:defRPr sz="1800"/>
            </a:lvl1pPr>
          </a:lstStyle>
          <a:p>
            <a:pPr lvl="0"/>
            <a:r>
              <a:rPr lang="en-GB"/>
              <a:t>Click to edit Master subtitle style if required</a:t>
            </a:r>
            <a:endParaRPr lang="en-US"/>
          </a:p>
        </p:txBody>
      </p:sp>
      <p:sp>
        <p:nvSpPr>
          <p:cNvPr id="10" name="Footer Placeholder 4">
            <a:extLst>
              <a:ext uri="{FF2B5EF4-FFF2-40B4-BE49-F238E27FC236}">
                <a16:creationId xmlns:a16="http://schemas.microsoft.com/office/drawing/2014/main" id="{5C94A30E-0A9C-6D41-94EF-F88BFC822DB2}"/>
              </a:ext>
            </a:extLst>
          </p:cNvPr>
          <p:cNvSpPr>
            <a:spLocks noGrp="1"/>
          </p:cNvSpPr>
          <p:nvPr>
            <p:ph type="ftr" sz="quarter" idx="3"/>
          </p:nvPr>
        </p:nvSpPr>
        <p:spPr>
          <a:xfrm>
            <a:off x="758825" y="6525243"/>
            <a:ext cx="8381999" cy="153888"/>
          </a:xfrm>
          <a:prstGeom prst="rect">
            <a:avLst/>
          </a:prstGeom>
        </p:spPr>
        <p:txBody>
          <a:bodyPr vert="horz" wrap="square" lIns="0" tIns="0" rIns="0" bIns="0" rtlCol="0"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tx2">
                    <a:lumMod val="75000"/>
                  </a:schemeClr>
                </a:solidFill>
              </a:defRPr>
            </a:lvl1pPr>
          </a:lstStyle>
          <a:p>
            <a:r>
              <a:rPr lang="en-US"/>
              <a:t>Copyright © 2021 Enel S.p.A. All rights reserved. </a:t>
            </a:r>
            <a:endParaRPr lang="en-GB" noProof="0"/>
          </a:p>
        </p:txBody>
      </p:sp>
      <p:sp>
        <p:nvSpPr>
          <p:cNvPr id="5" name="Slide Number Placeholder 4"/>
          <p:cNvSpPr>
            <a:spLocks noGrp="1"/>
          </p:cNvSpPr>
          <p:nvPr>
            <p:ph type="sldNum" sz="quarter" idx="12"/>
          </p:nvPr>
        </p:nvSpPr>
        <p:spPr>
          <a:xfrm>
            <a:off x="10664825" y="6534606"/>
            <a:ext cx="762000" cy="129429"/>
          </a:xfrm>
          <a:prstGeom prst="rect">
            <a:avLst/>
          </a:prstGeom>
        </p:spPr>
        <p:txBody>
          <a:bodyPr/>
          <a:lstStyle/>
          <a:p>
            <a:fld id="{1ED2235E-0982-3B42-A838-A74550CD4449}" type="slidenum">
              <a:rPr lang="en-GB" smtClean="0"/>
              <a:pPr/>
              <a:t>‹N›</a:t>
            </a:fld>
            <a:endParaRPr lang="en-GB"/>
          </a:p>
        </p:txBody>
      </p:sp>
    </p:spTree>
    <p:extLst>
      <p:ext uri="{BB962C8B-B14F-4D97-AF65-F5344CB8AC3E}">
        <p14:creationId xmlns:p14="http://schemas.microsoft.com/office/powerpoint/2010/main" val="2632748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lide Section Header">
    <p:bg>
      <p:bgPr>
        <a:solidFill>
          <a:schemeClr val="bg1"/>
        </a:solid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F7852B57-0E0F-ED41-A725-843B4878194E}"/>
              </a:ext>
            </a:extLst>
          </p:cNvPr>
          <p:cNvSpPr>
            <a:spLocks noGrp="1"/>
          </p:cNvSpPr>
          <p:nvPr>
            <p:ph type="ftr" sz="quarter" idx="3"/>
          </p:nvPr>
        </p:nvSpPr>
        <p:spPr>
          <a:xfrm>
            <a:off x="758825" y="6525243"/>
            <a:ext cx="8381999" cy="153888"/>
          </a:xfrm>
          <a:prstGeom prst="rect">
            <a:avLst/>
          </a:prstGeom>
        </p:spPr>
        <p:txBody>
          <a:bodyPr vert="horz" wrap="square" lIns="0" tIns="0" rIns="0" bIns="0" rtlCol="0"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tx2">
                    <a:lumMod val="75000"/>
                  </a:schemeClr>
                </a:solidFill>
              </a:defRPr>
            </a:lvl1pPr>
          </a:lstStyle>
          <a:p>
            <a:r>
              <a:rPr lang="en-US"/>
              <a:t>Copyright © 2021 Enel S.p.A. All rights reserved. </a:t>
            </a:r>
            <a:endParaRPr lang="en-GB" noProof="0"/>
          </a:p>
        </p:txBody>
      </p:sp>
      <p:sp>
        <p:nvSpPr>
          <p:cNvPr id="6" name="Slide Number Placeholder 3">
            <a:extLst>
              <a:ext uri="{FF2B5EF4-FFF2-40B4-BE49-F238E27FC236}">
                <a16:creationId xmlns:a16="http://schemas.microsoft.com/office/drawing/2014/main" id="{1E6B5932-4024-9A4F-B0B0-8110E3DFD9C8}"/>
              </a:ext>
            </a:extLst>
          </p:cNvPr>
          <p:cNvSpPr>
            <a:spLocks noGrp="1"/>
          </p:cNvSpPr>
          <p:nvPr>
            <p:ph type="sldNum" sz="quarter" idx="12"/>
          </p:nvPr>
        </p:nvSpPr>
        <p:spPr>
          <a:xfrm>
            <a:off x="10664825" y="6534606"/>
            <a:ext cx="762000" cy="129429"/>
          </a:xfrm>
          <a:prstGeom prst="rect">
            <a:avLst/>
          </a:prstGeom>
        </p:spPr>
        <p:txBody>
          <a:bodyPr/>
          <a:lstStyle/>
          <a:p>
            <a:fld id="{1ED2235E-0982-3B42-A838-A74550CD4449}" type="slidenum">
              <a:rPr lang="en-GB" smtClean="0"/>
              <a:pPr/>
              <a:t>‹N›</a:t>
            </a:fld>
            <a:endParaRPr lang="en-GB"/>
          </a:p>
        </p:txBody>
      </p:sp>
      <p:sp>
        <p:nvSpPr>
          <p:cNvPr id="5" name="Content Placeholder 2">
            <a:extLst>
              <a:ext uri="{FF2B5EF4-FFF2-40B4-BE49-F238E27FC236}">
                <a16:creationId xmlns:a16="http://schemas.microsoft.com/office/drawing/2014/main" id="{FBF8C5E5-E630-4060-8D93-0EF4B737D50D}"/>
              </a:ext>
            </a:extLst>
          </p:cNvPr>
          <p:cNvSpPr>
            <a:spLocks noGrp="1"/>
          </p:cNvSpPr>
          <p:nvPr>
            <p:ph sz="half" idx="1" hasCustomPrompt="1"/>
          </p:nvPr>
        </p:nvSpPr>
        <p:spPr>
          <a:xfrm>
            <a:off x="0" y="0"/>
            <a:ext cx="12192000" cy="6858000"/>
          </a:xfrm>
        </p:spPr>
        <p:txBody>
          <a:bodyPr/>
          <a:lstStyle>
            <a:lvl1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sz="1800"/>
            </a:lvl1pPr>
            <a:lvl2pPr marL="0" marR="0" indent="0" algn="l" defTabSz="914400" rtl="0" eaLnBrk="1" fontAlgn="auto" latinLnBrk="0" hangingPunct="1">
              <a:lnSpc>
                <a:spcPct val="100000"/>
              </a:lnSpc>
              <a:spcBef>
                <a:spcPts val="0"/>
              </a:spcBef>
              <a:spcAft>
                <a:spcPts val="600"/>
              </a:spcAft>
              <a:buClrTx/>
              <a:buSzTx/>
              <a:buFont typeface="Lucida Grande"/>
              <a:buNone/>
              <a:tabLst>
                <a:tab pos="1057275" algn="l"/>
              </a:tabLst>
              <a:defRPr sz="1800"/>
            </a:lvl2pPr>
            <a:lvl3pPr marL="539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sz="1800"/>
            </a:lvl3pPr>
          </a:lstStyle>
          <a:p>
            <a:pPr marL="0" marR="0" lvl="0" indent="0" algn="l" defTabSz="914400" rtl="0" eaLnBrk="1" fontAlgn="auto" latinLnBrk="0" hangingPunct="1">
              <a:lnSpc>
                <a:spcPct val="100000"/>
              </a:lnSpc>
              <a:spcBef>
                <a:spcPts val="0"/>
              </a:spcBef>
              <a:spcAft>
                <a:spcPts val="600"/>
              </a:spcAft>
              <a:buClrTx/>
              <a:buSzTx/>
              <a:buFont typeface="Lucida Grande"/>
              <a:buNone/>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Master text style 18PT regular</a:t>
            </a:r>
          </a:p>
          <a:p>
            <a:pPr marL="0" marR="0" lvl="1" indent="0" algn="l" defTabSz="914400" rtl="0" eaLnBrk="1" fontAlgn="auto" latinLnBrk="0" hangingPunct="1">
              <a:lnSpc>
                <a:spcPct val="100000"/>
              </a:lnSpc>
              <a:spcBef>
                <a:spcPts val="0"/>
              </a:spcBef>
              <a:spcAft>
                <a:spcPts val="600"/>
              </a:spcAft>
              <a:buClrTx/>
              <a:buSzTx/>
              <a:buFont typeface="Lucida Grande"/>
              <a:buNone/>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First level: Master bullet style 18PT regular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Second level: Master sub bullet style 18PT regular</a:t>
            </a:r>
          </a:p>
          <a:p>
            <a:pPr marL="53975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Third level: Master sub bullet style 18PT regular</a:t>
            </a:r>
          </a:p>
          <a:p>
            <a:pPr lvl="1"/>
            <a:endParaRPr lang="en-GB"/>
          </a:p>
          <a:p>
            <a:pPr lvl="1"/>
            <a:endParaRPr lang="en-GB"/>
          </a:p>
        </p:txBody>
      </p:sp>
    </p:spTree>
    <p:extLst>
      <p:ext uri="{BB962C8B-B14F-4D97-AF65-F5344CB8AC3E}">
        <p14:creationId xmlns:p14="http://schemas.microsoft.com/office/powerpoint/2010/main" val="19416063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lide Four Blocks">
    <p:spTree>
      <p:nvGrpSpPr>
        <p:cNvPr id="1" name=""/>
        <p:cNvGrpSpPr/>
        <p:nvPr/>
      </p:nvGrpSpPr>
      <p:grpSpPr>
        <a:xfrm>
          <a:off x="0" y="0"/>
          <a:ext cx="0" cy="0"/>
          <a:chOff x="0" y="0"/>
          <a:chExt cx="0" cy="0"/>
        </a:xfrm>
      </p:grpSpPr>
      <p:sp>
        <p:nvSpPr>
          <p:cNvPr id="12" name="Content Placeholder 3">
            <a:extLst>
              <a:ext uri="{FF2B5EF4-FFF2-40B4-BE49-F238E27FC236}">
                <a16:creationId xmlns:a16="http://schemas.microsoft.com/office/drawing/2014/main" id="{43C7B633-1079-4DF0-8613-6FC54AFB78E6}"/>
              </a:ext>
            </a:extLst>
          </p:cNvPr>
          <p:cNvSpPr>
            <a:spLocks noGrp="1"/>
          </p:cNvSpPr>
          <p:nvPr>
            <p:ph sz="half" idx="25" hasCustomPrompt="1"/>
          </p:nvPr>
        </p:nvSpPr>
        <p:spPr>
          <a:xfrm>
            <a:off x="6047167" y="3850311"/>
            <a:ext cx="5304174" cy="2286003"/>
          </a:xfrm>
        </p:spPr>
        <p:txBody>
          <a:bodyPr/>
          <a:lstStyle>
            <a:lvl1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lvl1pPr>
            <a:lvl2pPr marL="0" marR="0" indent="0" algn="l" defTabSz="914400" rtl="0" eaLnBrk="1" fontAlgn="auto" latinLnBrk="0" hangingPunct="1">
              <a:lnSpc>
                <a:spcPct val="100000"/>
              </a:lnSpc>
              <a:spcBef>
                <a:spcPts val="0"/>
              </a:spcBef>
              <a:spcAft>
                <a:spcPts val="600"/>
              </a:spcAft>
              <a:buClrTx/>
              <a:buSzTx/>
              <a:buFont typeface="Lucida Grande"/>
              <a:buNone/>
              <a:tabLst>
                <a:tab pos="1057275" algn="l"/>
              </a:tabLst>
              <a:defRPr/>
            </a:lvl2pPr>
            <a:lvl3pPr marL="539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lvl3pPr>
          </a:lstStyle>
          <a:p>
            <a:pPr marL="0" marR="0" lvl="0" indent="0" algn="l" defTabSz="914400" rtl="0" eaLnBrk="1" fontAlgn="auto" latinLnBrk="0" hangingPunct="1">
              <a:lnSpc>
                <a:spcPct val="100000"/>
              </a:lnSpc>
              <a:spcBef>
                <a:spcPts val="0"/>
              </a:spcBef>
              <a:spcAft>
                <a:spcPts val="600"/>
              </a:spcAft>
              <a:buClrTx/>
              <a:buSzTx/>
              <a:buFont typeface="Lucida Grande"/>
              <a:buNone/>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Master text style 18PT regular</a:t>
            </a:r>
          </a:p>
          <a:p>
            <a:pPr marL="0" marR="0" lvl="1" indent="0" algn="l" defTabSz="914400" rtl="0" eaLnBrk="1" fontAlgn="auto" latinLnBrk="0" hangingPunct="1">
              <a:lnSpc>
                <a:spcPct val="100000"/>
              </a:lnSpc>
              <a:spcBef>
                <a:spcPts val="0"/>
              </a:spcBef>
              <a:spcAft>
                <a:spcPts val="600"/>
              </a:spcAft>
              <a:buClrTx/>
              <a:buSzTx/>
              <a:buFont typeface="Lucida Grande"/>
              <a:buNone/>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First level: Master bullet style 18PT regular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Second level: Master sub bullet style 18PT regular</a:t>
            </a:r>
          </a:p>
          <a:p>
            <a:pPr marL="53975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Third level: Master sub bullet style 18PT regular</a:t>
            </a:r>
          </a:p>
          <a:p>
            <a:pPr lvl="2"/>
            <a:endParaRPr lang="en-GB"/>
          </a:p>
        </p:txBody>
      </p:sp>
      <p:sp>
        <p:nvSpPr>
          <p:cNvPr id="13" name="Content Placeholder 3">
            <a:extLst>
              <a:ext uri="{FF2B5EF4-FFF2-40B4-BE49-F238E27FC236}">
                <a16:creationId xmlns:a16="http://schemas.microsoft.com/office/drawing/2014/main" id="{5742C94C-75D3-4AFC-BCB5-001E3739E934}"/>
              </a:ext>
            </a:extLst>
          </p:cNvPr>
          <p:cNvSpPr>
            <a:spLocks noGrp="1"/>
          </p:cNvSpPr>
          <p:nvPr>
            <p:ph sz="half" idx="26" hasCustomPrompt="1"/>
          </p:nvPr>
        </p:nvSpPr>
        <p:spPr>
          <a:xfrm>
            <a:off x="782320" y="3850311"/>
            <a:ext cx="5250427" cy="2286003"/>
          </a:xfrm>
        </p:spPr>
        <p:txBody>
          <a:bodyPr/>
          <a:lstStyle>
            <a:lvl1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lvl1pPr>
            <a:lvl2pPr marL="0" marR="0" indent="0" algn="l" defTabSz="914400" rtl="0" eaLnBrk="1" fontAlgn="auto" latinLnBrk="0" hangingPunct="1">
              <a:lnSpc>
                <a:spcPct val="100000"/>
              </a:lnSpc>
              <a:spcBef>
                <a:spcPts val="0"/>
              </a:spcBef>
              <a:spcAft>
                <a:spcPts val="600"/>
              </a:spcAft>
              <a:buClrTx/>
              <a:buSzTx/>
              <a:buFont typeface="Lucida Grande"/>
              <a:buNone/>
              <a:tabLst>
                <a:tab pos="1057275" algn="l"/>
              </a:tabLst>
              <a:defRPr/>
            </a:lvl2pPr>
            <a:lvl3pPr marL="539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lvl3pPr>
          </a:lstStyle>
          <a:p>
            <a:pPr marL="0" marR="0" lvl="0" indent="0" algn="l" defTabSz="914400" rtl="0" eaLnBrk="1" fontAlgn="auto" latinLnBrk="0" hangingPunct="1">
              <a:lnSpc>
                <a:spcPct val="100000"/>
              </a:lnSpc>
              <a:spcBef>
                <a:spcPts val="0"/>
              </a:spcBef>
              <a:spcAft>
                <a:spcPts val="600"/>
              </a:spcAft>
              <a:buClrTx/>
              <a:buSzTx/>
              <a:buFont typeface="Lucida Grande"/>
              <a:buNone/>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Master text style 18PT regular</a:t>
            </a:r>
          </a:p>
          <a:p>
            <a:pPr marL="0" marR="0" lvl="1" indent="0" algn="l" defTabSz="914400" rtl="0" eaLnBrk="1" fontAlgn="auto" latinLnBrk="0" hangingPunct="1">
              <a:lnSpc>
                <a:spcPct val="100000"/>
              </a:lnSpc>
              <a:spcBef>
                <a:spcPts val="0"/>
              </a:spcBef>
              <a:spcAft>
                <a:spcPts val="600"/>
              </a:spcAft>
              <a:buClrTx/>
              <a:buSzTx/>
              <a:buFont typeface="Lucida Grande"/>
              <a:buNone/>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First level: Master bullet style 18PT regular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Second level: Master sub bullet style 18PT regular</a:t>
            </a:r>
          </a:p>
          <a:p>
            <a:pPr marL="53975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Third level: Master sub bullet style 18PT regular</a:t>
            </a:r>
          </a:p>
          <a:p>
            <a:pPr lvl="2"/>
            <a:endParaRPr lang="en-GB"/>
          </a:p>
        </p:txBody>
      </p:sp>
      <p:sp>
        <p:nvSpPr>
          <p:cNvPr id="11" name="Content Placeholder 3">
            <a:extLst>
              <a:ext uri="{FF2B5EF4-FFF2-40B4-BE49-F238E27FC236}">
                <a16:creationId xmlns:a16="http://schemas.microsoft.com/office/drawing/2014/main" id="{D705B0DD-E462-4724-A648-C7FF9782F701}"/>
              </a:ext>
            </a:extLst>
          </p:cNvPr>
          <p:cNvSpPr>
            <a:spLocks noGrp="1"/>
          </p:cNvSpPr>
          <p:nvPr>
            <p:ph sz="half" idx="24" hasCustomPrompt="1"/>
          </p:nvPr>
        </p:nvSpPr>
        <p:spPr>
          <a:xfrm>
            <a:off x="6047167" y="1533831"/>
            <a:ext cx="5304174" cy="2295835"/>
          </a:xfrm>
        </p:spPr>
        <p:txBody>
          <a:bodyPr/>
          <a:lstStyle>
            <a:lvl1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lvl1pPr>
            <a:lvl2pPr marL="0" marR="0" indent="0" algn="l" defTabSz="914400" rtl="0" eaLnBrk="1" fontAlgn="auto" latinLnBrk="0" hangingPunct="1">
              <a:lnSpc>
                <a:spcPct val="100000"/>
              </a:lnSpc>
              <a:spcBef>
                <a:spcPts val="0"/>
              </a:spcBef>
              <a:spcAft>
                <a:spcPts val="600"/>
              </a:spcAft>
              <a:buClrTx/>
              <a:buSzTx/>
              <a:buFont typeface="Lucida Grande"/>
              <a:buNone/>
              <a:tabLst>
                <a:tab pos="1057275" algn="l"/>
              </a:tabLst>
              <a:defRPr/>
            </a:lvl2pPr>
            <a:lvl3pPr marL="539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lvl3pPr>
          </a:lstStyle>
          <a:p>
            <a:pPr marL="0" marR="0" lvl="0" indent="0" algn="l" defTabSz="914400" rtl="0" eaLnBrk="1" fontAlgn="auto" latinLnBrk="0" hangingPunct="1">
              <a:lnSpc>
                <a:spcPct val="100000"/>
              </a:lnSpc>
              <a:spcBef>
                <a:spcPts val="0"/>
              </a:spcBef>
              <a:spcAft>
                <a:spcPts val="600"/>
              </a:spcAft>
              <a:buClrTx/>
              <a:buSzTx/>
              <a:buFont typeface="Lucida Grande"/>
              <a:buNone/>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Master text style 18PT regular</a:t>
            </a:r>
          </a:p>
          <a:p>
            <a:pPr marL="0" marR="0" lvl="1" indent="0" algn="l" defTabSz="914400" rtl="0" eaLnBrk="1" fontAlgn="auto" latinLnBrk="0" hangingPunct="1">
              <a:lnSpc>
                <a:spcPct val="100000"/>
              </a:lnSpc>
              <a:spcBef>
                <a:spcPts val="0"/>
              </a:spcBef>
              <a:spcAft>
                <a:spcPts val="600"/>
              </a:spcAft>
              <a:buClrTx/>
              <a:buSzTx/>
              <a:buFont typeface="Lucida Grande"/>
              <a:buNone/>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First level: Master bullet style 18PT regular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Second level: Master sub bullet style 18PT regular</a:t>
            </a:r>
          </a:p>
          <a:p>
            <a:pPr marL="53975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Third level: Master sub bullet style 18PT regular</a:t>
            </a:r>
          </a:p>
          <a:p>
            <a:pPr lvl="2"/>
            <a:endParaRPr lang="en-GB"/>
          </a:p>
        </p:txBody>
      </p:sp>
      <p:sp>
        <p:nvSpPr>
          <p:cNvPr id="10" name="Content Placeholder 3">
            <a:extLst>
              <a:ext uri="{FF2B5EF4-FFF2-40B4-BE49-F238E27FC236}">
                <a16:creationId xmlns:a16="http://schemas.microsoft.com/office/drawing/2014/main" id="{644752D7-4C15-49E4-A44F-3D3A421FA6BC}"/>
              </a:ext>
            </a:extLst>
          </p:cNvPr>
          <p:cNvSpPr>
            <a:spLocks noGrp="1"/>
          </p:cNvSpPr>
          <p:nvPr>
            <p:ph sz="half" idx="23" hasCustomPrompt="1"/>
          </p:nvPr>
        </p:nvSpPr>
        <p:spPr>
          <a:xfrm>
            <a:off x="782320" y="1543663"/>
            <a:ext cx="5250427" cy="2286003"/>
          </a:xfrm>
        </p:spPr>
        <p:txBody>
          <a:bodyPr/>
          <a:lstStyle>
            <a:lvl1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lvl1pPr>
            <a:lvl2pPr marL="0" marR="0" indent="0" algn="l" defTabSz="914400" rtl="0" eaLnBrk="1" fontAlgn="auto" latinLnBrk="0" hangingPunct="1">
              <a:lnSpc>
                <a:spcPct val="100000"/>
              </a:lnSpc>
              <a:spcBef>
                <a:spcPts val="0"/>
              </a:spcBef>
              <a:spcAft>
                <a:spcPts val="600"/>
              </a:spcAft>
              <a:buClrTx/>
              <a:buSzTx/>
              <a:buFont typeface="Lucida Grande"/>
              <a:buNone/>
              <a:tabLst>
                <a:tab pos="1057275" algn="l"/>
              </a:tabLst>
              <a:defRPr/>
            </a:lvl2pPr>
            <a:lvl3pPr marL="539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lvl3pPr>
          </a:lstStyle>
          <a:p>
            <a:pPr marL="0" marR="0" lvl="0" indent="0" algn="l" defTabSz="914400" rtl="0" eaLnBrk="1" fontAlgn="auto" latinLnBrk="0" hangingPunct="1">
              <a:lnSpc>
                <a:spcPct val="100000"/>
              </a:lnSpc>
              <a:spcBef>
                <a:spcPts val="0"/>
              </a:spcBef>
              <a:spcAft>
                <a:spcPts val="600"/>
              </a:spcAft>
              <a:buClrTx/>
              <a:buSzTx/>
              <a:buFont typeface="Lucida Grande"/>
              <a:buNone/>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Master text style 18PT regular</a:t>
            </a:r>
          </a:p>
          <a:p>
            <a:pPr marL="0" marR="0" lvl="1" indent="0" algn="l" defTabSz="914400" rtl="0" eaLnBrk="1" fontAlgn="auto" latinLnBrk="0" hangingPunct="1">
              <a:lnSpc>
                <a:spcPct val="100000"/>
              </a:lnSpc>
              <a:spcBef>
                <a:spcPts val="0"/>
              </a:spcBef>
              <a:spcAft>
                <a:spcPts val="600"/>
              </a:spcAft>
              <a:buClrTx/>
              <a:buSzTx/>
              <a:buFont typeface="Lucida Grande"/>
              <a:buNone/>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First level: Master bullet style 18PT regular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Second level: Master sub bullet style 18PT regular</a:t>
            </a:r>
          </a:p>
          <a:p>
            <a:pPr marL="53975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Third level: Master sub bullet style 18PT regular</a:t>
            </a:r>
          </a:p>
          <a:p>
            <a:pPr lvl="2"/>
            <a:endParaRPr lang="en-GB"/>
          </a:p>
        </p:txBody>
      </p:sp>
      <p:sp>
        <p:nvSpPr>
          <p:cNvPr id="7" name="Title 1">
            <a:extLst>
              <a:ext uri="{FF2B5EF4-FFF2-40B4-BE49-F238E27FC236}">
                <a16:creationId xmlns:a16="http://schemas.microsoft.com/office/drawing/2014/main" id="{A5F00760-F0BF-504A-8F0D-A2B6F398AADA}"/>
              </a:ext>
            </a:extLst>
          </p:cNvPr>
          <p:cNvSpPr>
            <a:spLocks noGrp="1"/>
          </p:cNvSpPr>
          <p:nvPr>
            <p:ph type="title" hasCustomPrompt="1"/>
          </p:nvPr>
        </p:nvSpPr>
        <p:spPr>
          <a:xfrm>
            <a:off x="761999" y="670121"/>
            <a:ext cx="8375651" cy="394980"/>
          </a:xfrm>
        </p:spPr>
        <p:txBody>
          <a:bodyPr/>
          <a:lstStyle>
            <a:lvl1pPr marL="0" indent="0">
              <a:buFont typeface="Arial" panose="020B0604020202020204" pitchFamily="34" charset="0"/>
              <a:buNone/>
              <a:defRPr/>
            </a:lvl1pPr>
          </a:lstStyle>
          <a:p>
            <a:r>
              <a:rPr lang="en-GB"/>
              <a:t>Click to edit Master Title</a:t>
            </a:r>
          </a:p>
        </p:txBody>
      </p:sp>
      <p:sp>
        <p:nvSpPr>
          <p:cNvPr id="8" name="Text Placeholder 7">
            <a:extLst>
              <a:ext uri="{FF2B5EF4-FFF2-40B4-BE49-F238E27FC236}">
                <a16:creationId xmlns:a16="http://schemas.microsoft.com/office/drawing/2014/main" id="{503FAB27-E0FC-2A41-A4BC-89ED5E000030}"/>
              </a:ext>
            </a:extLst>
          </p:cNvPr>
          <p:cNvSpPr>
            <a:spLocks noGrp="1"/>
          </p:cNvSpPr>
          <p:nvPr>
            <p:ph type="body" sz="quarter" idx="13" hasCustomPrompt="1"/>
          </p:nvPr>
        </p:nvSpPr>
        <p:spPr>
          <a:xfrm>
            <a:off x="761999" y="1085366"/>
            <a:ext cx="8375651" cy="276999"/>
          </a:xfrm>
        </p:spPr>
        <p:txBody>
          <a:bodyPr rIns="0">
            <a:noAutofit/>
          </a:bodyPr>
          <a:lstStyle>
            <a:lvl1pPr marL="0" indent="0">
              <a:buNone/>
              <a:defRPr sz="1800"/>
            </a:lvl1pPr>
          </a:lstStyle>
          <a:p>
            <a:pPr lvl="0"/>
            <a:r>
              <a:rPr lang="en-GB"/>
              <a:t>Click to edit Master subtitle style if required</a:t>
            </a:r>
            <a:endParaRPr lang="en-US"/>
          </a:p>
        </p:txBody>
      </p:sp>
      <p:sp>
        <p:nvSpPr>
          <p:cNvPr id="9" name="Footer Placeholder 4">
            <a:extLst>
              <a:ext uri="{FF2B5EF4-FFF2-40B4-BE49-F238E27FC236}">
                <a16:creationId xmlns:a16="http://schemas.microsoft.com/office/drawing/2014/main" id="{28A7CF32-AE2E-6148-BE2F-AB0B974922C5}"/>
              </a:ext>
            </a:extLst>
          </p:cNvPr>
          <p:cNvSpPr>
            <a:spLocks noGrp="1"/>
          </p:cNvSpPr>
          <p:nvPr>
            <p:ph type="ftr" sz="quarter" idx="3"/>
          </p:nvPr>
        </p:nvSpPr>
        <p:spPr>
          <a:xfrm>
            <a:off x="758825" y="6525243"/>
            <a:ext cx="8381999" cy="153888"/>
          </a:xfrm>
          <a:prstGeom prst="rect">
            <a:avLst/>
          </a:prstGeom>
        </p:spPr>
        <p:txBody>
          <a:bodyPr vert="horz" wrap="square" lIns="0" tIns="0" rIns="0" bIns="0" rtlCol="0"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tx2">
                    <a:lumMod val="75000"/>
                  </a:schemeClr>
                </a:solidFill>
              </a:defRPr>
            </a:lvl1pPr>
          </a:lstStyle>
          <a:p>
            <a:r>
              <a:rPr lang="en-US"/>
              <a:t>Copyright © 2021 Enel S.p.A. All rights reserved. </a:t>
            </a:r>
            <a:endParaRPr lang="en-GB" noProof="0"/>
          </a:p>
        </p:txBody>
      </p:sp>
      <p:sp>
        <p:nvSpPr>
          <p:cNvPr id="4" name="Slide Number Placeholder 3"/>
          <p:cNvSpPr>
            <a:spLocks noGrp="1"/>
          </p:cNvSpPr>
          <p:nvPr>
            <p:ph type="sldNum" sz="quarter" idx="12"/>
          </p:nvPr>
        </p:nvSpPr>
        <p:spPr>
          <a:xfrm>
            <a:off x="10664825" y="6534606"/>
            <a:ext cx="762000" cy="129429"/>
          </a:xfrm>
          <a:prstGeom prst="rect">
            <a:avLst/>
          </a:prstGeom>
        </p:spPr>
        <p:txBody>
          <a:bodyPr/>
          <a:lstStyle/>
          <a:p>
            <a:fld id="{1ED2235E-0982-3B42-A838-A74550CD4449}" type="slidenum">
              <a:rPr lang="en-GB" smtClean="0"/>
              <a:pPr/>
              <a:t>‹N›</a:t>
            </a:fld>
            <a:endParaRPr lang="en-GB"/>
          </a:p>
        </p:txBody>
      </p:sp>
    </p:spTree>
    <p:extLst>
      <p:ext uri="{BB962C8B-B14F-4D97-AF65-F5344CB8AC3E}">
        <p14:creationId xmlns:p14="http://schemas.microsoft.com/office/powerpoint/2010/main" val="1003211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p:cNvSpPr>
            <a:spLocks noGrp="1"/>
          </p:cNvSpPr>
          <p:nvPr>
            <p:ph type="dt" sz="half" idx="10"/>
          </p:nvPr>
        </p:nvSpPr>
        <p:spPr/>
        <p:txBody>
          <a:bodyPr/>
          <a:lstStyle/>
          <a:p>
            <a:fld id="{C3E2DE4D-733C-4D14-B91A-63ACF04A5E65}" type="datetimeFigureOut">
              <a:rPr lang="it-IT" smtClean="0"/>
              <a:t>13/07/2023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CAE1AD1C-A81A-4DE2-80A6-B2B2E24B6B61}" type="slidenum">
              <a:rPr lang="it-IT" smtClean="0"/>
              <a:t>‹N›</a:t>
            </a:fld>
            <a:endParaRPr lang="it-IT"/>
          </a:p>
        </p:txBody>
      </p:sp>
    </p:spTree>
    <p:extLst>
      <p:ext uri="{BB962C8B-B14F-4D97-AF65-F5344CB8AC3E}">
        <p14:creationId xmlns:p14="http://schemas.microsoft.com/office/powerpoint/2010/main" val="29616822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Key Message Only">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83D825BD-8BF0-4E69-B0A2-379CF9925CDD}" type="datetime1">
              <a:rPr lang="en-GB" smtClean="0"/>
              <a:t>13/07/2023</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ED2235E-0982-3B42-A838-A74550CD4449}" type="slidenum">
              <a:rPr lang="en-GB" smtClean="0"/>
              <a:pPr/>
              <a:t>‹N›</a:t>
            </a:fld>
            <a:endParaRPr lang="en-GB"/>
          </a:p>
        </p:txBody>
      </p:sp>
      <p:sp>
        <p:nvSpPr>
          <p:cNvPr id="7" name="Rectangle 6"/>
          <p:cNvSpPr/>
          <p:nvPr userDrawn="1"/>
        </p:nvSpPr>
        <p:spPr>
          <a:xfrm rot="5400000">
            <a:off x="1845391" y="-394416"/>
            <a:ext cx="878042" cy="3044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GB">
              <a:solidFill>
                <a:schemeClr val="accent1"/>
              </a:solidFill>
            </a:endParaRPr>
          </a:p>
        </p:txBody>
      </p:sp>
      <p:sp>
        <p:nvSpPr>
          <p:cNvPr id="3" name="Text Placeholder 2"/>
          <p:cNvSpPr>
            <a:spLocks noGrp="1"/>
          </p:cNvSpPr>
          <p:nvPr>
            <p:ph type="body" sz="quarter" idx="13"/>
          </p:nvPr>
        </p:nvSpPr>
        <p:spPr>
          <a:xfrm>
            <a:off x="772211" y="1905918"/>
            <a:ext cx="7606614" cy="3577306"/>
          </a:xfrm>
        </p:spPr>
        <p:txBody>
          <a:bodyPr/>
          <a:lstStyle>
            <a:lvl1pPr>
              <a:defRPr sz="4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714871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762001" y="1723877"/>
            <a:ext cx="7616824" cy="1368425"/>
          </a:xfrm>
        </p:spPr>
        <p:txBody>
          <a:bodyPr anchor="t">
            <a:noAutofit/>
          </a:bodyPr>
          <a:lstStyle>
            <a:lvl1pPr algn="l">
              <a:defRPr sz="4800">
                <a:solidFill>
                  <a:schemeClr val="tx1"/>
                </a:solidFill>
              </a:defRPr>
            </a:lvl1pPr>
          </a:lstStyle>
          <a:p>
            <a:r>
              <a:rPr lang="it-IT"/>
              <a:t>Fare clic per modificare lo stile del titolo</a:t>
            </a:r>
            <a:endParaRPr lang="en-GB"/>
          </a:p>
        </p:txBody>
      </p:sp>
      <p:sp>
        <p:nvSpPr>
          <p:cNvPr id="3" name="Subtitle 2"/>
          <p:cNvSpPr>
            <a:spLocks noGrp="1"/>
          </p:cNvSpPr>
          <p:nvPr>
            <p:ph type="subTitle" idx="1"/>
          </p:nvPr>
        </p:nvSpPr>
        <p:spPr>
          <a:xfrm>
            <a:off x="2282825" y="3429007"/>
            <a:ext cx="6109388" cy="276999"/>
          </a:xfrm>
        </p:spPr>
        <p:txBody>
          <a:bodyPr anchor="t">
            <a:noAutofit/>
          </a:bodyPr>
          <a:lstStyle>
            <a:lvl1pPr marL="0" indent="0" algn="l">
              <a:lnSpc>
                <a:spcPct val="90000"/>
              </a:lnSpc>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Date Placeholder 3"/>
          <p:cNvSpPr>
            <a:spLocks noGrp="1"/>
          </p:cNvSpPr>
          <p:nvPr>
            <p:ph type="dt" sz="half" idx="10"/>
          </p:nvPr>
        </p:nvSpPr>
        <p:spPr>
          <a:xfrm>
            <a:off x="765519" y="3429007"/>
            <a:ext cx="1510613" cy="276999"/>
          </a:xfrm>
          <a:prstGeom prst="rect">
            <a:avLst/>
          </a:prstGeom>
        </p:spPr>
        <p:txBody>
          <a:bodyPr anchor="t">
            <a:noAutofit/>
          </a:bodyPr>
          <a:lstStyle>
            <a:lvl1pPr>
              <a:lnSpc>
                <a:spcPct val="90000"/>
              </a:lnSpc>
              <a:defRPr sz="1800">
                <a:solidFill>
                  <a:schemeClr val="tx1"/>
                </a:solidFill>
              </a:defRPr>
            </a:lvl1pPr>
          </a:lstStyle>
          <a:p>
            <a:fld id="{70664C38-4CDB-4B61-BD05-788569828659}" type="datetime1">
              <a:rPr lang="en-GB" smtClean="0"/>
              <a:pPr/>
              <a:t>13/07/2023</a:t>
            </a:fld>
            <a:endParaRPr lang="en-GB"/>
          </a:p>
        </p:txBody>
      </p:sp>
      <p:sp>
        <p:nvSpPr>
          <p:cNvPr id="9" name="Rectangle 8"/>
          <p:cNvSpPr/>
          <p:nvPr userDrawn="1"/>
        </p:nvSpPr>
        <p:spPr>
          <a:xfrm rot="16200000">
            <a:off x="1615349" y="-157777"/>
            <a:ext cx="691602" cy="23982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GB">
              <a:solidFill>
                <a:schemeClr val="tx1"/>
              </a:solidFill>
            </a:endParaRPr>
          </a:p>
        </p:txBody>
      </p:sp>
      <p:pic>
        <p:nvPicPr>
          <p:cNvPr id="8"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9497961" y="5483499"/>
            <a:ext cx="1932039" cy="963659"/>
          </a:xfrm>
          <a:prstGeom prst="rect">
            <a:avLst/>
          </a:prstGeom>
          <a:noFill/>
        </p:spPr>
      </p:pic>
    </p:spTree>
    <p:extLst>
      <p:ext uri="{BB962C8B-B14F-4D97-AF65-F5344CB8AC3E}">
        <p14:creationId xmlns:p14="http://schemas.microsoft.com/office/powerpoint/2010/main" val="33384840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GB"/>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Date Placeholder 3"/>
          <p:cNvSpPr>
            <a:spLocks noGrp="1"/>
          </p:cNvSpPr>
          <p:nvPr>
            <p:ph type="dt" sz="half" idx="10"/>
          </p:nvPr>
        </p:nvSpPr>
        <p:spPr>
          <a:xfrm>
            <a:off x="772211" y="6264005"/>
            <a:ext cx="1510613" cy="153888"/>
          </a:xfrm>
          <a:prstGeom prst="rect">
            <a:avLst/>
          </a:prstGeom>
        </p:spPr>
        <p:txBody>
          <a:bodyPr/>
          <a:lstStyle>
            <a:lvl1pPr>
              <a:lnSpc>
                <a:spcPct val="90000"/>
              </a:lnSpc>
              <a:defRPr/>
            </a:lvl1pPr>
          </a:lstStyle>
          <a:p>
            <a:fld id="{D150A53C-B9A1-449F-85EE-BC4B5D4FF9EA}" type="datetime1">
              <a:rPr lang="en-GB" smtClean="0"/>
              <a:pPr/>
              <a:t>13/07/2023</a:t>
            </a:fld>
            <a:endParaRPr lang="en-GB"/>
          </a:p>
        </p:txBody>
      </p:sp>
      <p:sp>
        <p:nvSpPr>
          <p:cNvPr id="5" name="Footer Placeholder 4"/>
          <p:cNvSpPr>
            <a:spLocks noGrp="1"/>
          </p:cNvSpPr>
          <p:nvPr>
            <p:ph type="ftr" sz="quarter" idx="11"/>
          </p:nvPr>
        </p:nvSpPr>
        <p:spPr>
          <a:xfrm>
            <a:off x="2282825" y="6264005"/>
            <a:ext cx="8381999" cy="153888"/>
          </a:xfrm>
          <a:prstGeom prst="rect">
            <a:avLst/>
          </a:prstGeom>
        </p:spPr>
        <p:txBody>
          <a:bodyPr/>
          <a:lstStyle>
            <a:lvl1pPr>
              <a:lnSpc>
                <a:spcPct val="90000"/>
              </a:lnSpc>
              <a:defRPr/>
            </a:lvl1pPr>
          </a:lstStyle>
          <a:p>
            <a:r>
              <a:rPr lang="en-GB"/>
              <a:t>Presentation footer 10PT. Please add the relevant country to the footer.</a:t>
            </a:r>
          </a:p>
        </p:txBody>
      </p:sp>
      <p:sp>
        <p:nvSpPr>
          <p:cNvPr id="6" name="Slide Number Placeholder 5"/>
          <p:cNvSpPr>
            <a:spLocks noGrp="1"/>
          </p:cNvSpPr>
          <p:nvPr>
            <p:ph type="sldNum" sz="quarter" idx="12"/>
          </p:nvPr>
        </p:nvSpPr>
        <p:spPr/>
        <p:txBody>
          <a:bodyPr/>
          <a:lstStyle>
            <a:lvl1pPr>
              <a:lnSpc>
                <a:spcPct val="90000"/>
              </a:lnSpc>
              <a:defRPr/>
            </a:lvl1pPr>
          </a:lstStyle>
          <a:p>
            <a:fld id="{1ED2235E-0982-3B42-A838-A74550CD4449}" type="slidenum">
              <a:rPr lang="en-GB" smtClean="0"/>
              <a:pPr/>
              <a:t>‹N›</a:t>
            </a:fld>
            <a:endParaRPr lang="en-GB"/>
          </a:p>
        </p:txBody>
      </p:sp>
      <p:sp>
        <p:nvSpPr>
          <p:cNvPr id="8" name="Text Placeholder 7"/>
          <p:cNvSpPr>
            <a:spLocks noGrp="1"/>
          </p:cNvSpPr>
          <p:nvPr>
            <p:ph type="body" sz="quarter" idx="13" hasCustomPrompt="1"/>
          </p:nvPr>
        </p:nvSpPr>
        <p:spPr>
          <a:xfrm>
            <a:off x="761999" y="1085366"/>
            <a:ext cx="8375651" cy="276999"/>
          </a:xfrm>
        </p:spPr>
        <p:txBody>
          <a:bodyPr rIns="0">
            <a:noAutofit/>
          </a:bodyPr>
          <a:lstStyle>
            <a:lvl1pPr>
              <a:defRPr sz="1800"/>
            </a:lvl1pPr>
          </a:lstStyle>
          <a:p>
            <a:pPr lvl="0"/>
            <a:r>
              <a:rPr lang="en-GB"/>
              <a:t>Click to edit Master subtitle style if required</a:t>
            </a:r>
            <a:endParaRPr lang="en-US"/>
          </a:p>
        </p:txBody>
      </p:sp>
    </p:spTree>
    <p:extLst>
      <p:ext uri="{BB962C8B-B14F-4D97-AF65-F5344CB8AC3E}">
        <p14:creationId xmlns:p14="http://schemas.microsoft.com/office/powerpoint/2010/main" val="38968303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bg>
      <p:bgPr>
        <a:solidFill>
          <a:schemeClr val="bg1"/>
        </a:solidFill>
        <a:effectLst/>
      </p:bgPr>
    </p:bg>
    <p:spTree>
      <p:nvGrpSpPr>
        <p:cNvPr id="1" name=""/>
        <p:cNvGrpSpPr/>
        <p:nvPr/>
      </p:nvGrpSpPr>
      <p:grpSpPr>
        <a:xfrm>
          <a:off x="0" y="0"/>
          <a:ext cx="0" cy="0"/>
          <a:chOff x="0" y="0"/>
          <a:chExt cx="0" cy="0"/>
        </a:xfrm>
      </p:grpSpPr>
      <p:sp>
        <p:nvSpPr>
          <p:cNvPr id="9" name="Date Placeholder 1"/>
          <p:cNvSpPr>
            <a:spLocks noGrp="1"/>
          </p:cNvSpPr>
          <p:nvPr>
            <p:ph type="dt" sz="half" idx="10"/>
          </p:nvPr>
        </p:nvSpPr>
        <p:spPr>
          <a:xfrm>
            <a:off x="772211" y="6264005"/>
            <a:ext cx="1510613" cy="153888"/>
          </a:xfrm>
          <a:prstGeom prst="rect">
            <a:avLst/>
          </a:prstGeom>
        </p:spPr>
        <p:txBody>
          <a:bodyPr/>
          <a:lstStyle>
            <a:lvl1pPr>
              <a:defRPr>
                <a:solidFill>
                  <a:schemeClr val="tx2">
                    <a:lumMod val="75000"/>
                  </a:schemeClr>
                </a:solidFill>
              </a:defRPr>
            </a:lvl1pPr>
          </a:lstStyle>
          <a:p>
            <a:fld id="{356F6CFE-A517-4275-AA56-6BD84B48BDCC}" type="datetime1">
              <a:rPr lang="en-GB" smtClean="0"/>
              <a:pPr/>
              <a:t>13/07/2023</a:t>
            </a:fld>
            <a:endParaRPr lang="en-GB"/>
          </a:p>
        </p:txBody>
      </p:sp>
      <p:sp>
        <p:nvSpPr>
          <p:cNvPr id="12" name="Footer Placeholder 2"/>
          <p:cNvSpPr>
            <a:spLocks noGrp="1"/>
          </p:cNvSpPr>
          <p:nvPr>
            <p:ph type="ftr" sz="quarter" idx="11"/>
          </p:nvPr>
        </p:nvSpPr>
        <p:spPr>
          <a:xfrm>
            <a:off x="2282825" y="6264005"/>
            <a:ext cx="8381999" cy="153888"/>
          </a:xfrm>
          <a:prstGeom prst="rect">
            <a:avLst/>
          </a:prstGeom>
        </p:spPr>
        <p:txBody>
          <a:bodyPr/>
          <a:lstStyle>
            <a:lvl1pPr>
              <a:defRPr>
                <a:solidFill>
                  <a:schemeClr val="tx2">
                    <a:lumMod val="75000"/>
                  </a:schemeClr>
                </a:solidFill>
              </a:defRPr>
            </a:lvl1pPr>
          </a:lstStyle>
          <a:p>
            <a:r>
              <a:rPr lang="en-GB"/>
              <a:t>Presentation footer 10PT. Please add the relevant country to the footer.</a:t>
            </a:r>
          </a:p>
        </p:txBody>
      </p:sp>
      <p:sp>
        <p:nvSpPr>
          <p:cNvPr id="13" name="Slide Number Placeholder 3"/>
          <p:cNvSpPr>
            <a:spLocks noGrp="1"/>
          </p:cNvSpPr>
          <p:nvPr>
            <p:ph type="sldNum" sz="quarter" idx="12"/>
          </p:nvPr>
        </p:nvSpPr>
        <p:spPr>
          <a:xfrm>
            <a:off x="10664825" y="6264005"/>
            <a:ext cx="762000" cy="153888"/>
          </a:xfrm>
        </p:spPr>
        <p:txBody>
          <a:bodyPr/>
          <a:lstStyle>
            <a:lvl1pPr>
              <a:defRPr>
                <a:solidFill>
                  <a:schemeClr val="tx2">
                    <a:lumMod val="75000"/>
                  </a:schemeClr>
                </a:solidFill>
              </a:defRPr>
            </a:lvl1pPr>
          </a:lstStyle>
          <a:p>
            <a:fld id="{1ED2235E-0982-3B42-A838-A74550CD4449}" type="slidenum">
              <a:rPr lang="en-GB" smtClean="0"/>
              <a:pPr/>
              <a:t>‹N›</a:t>
            </a:fld>
            <a:endParaRPr lang="en-GB"/>
          </a:p>
        </p:txBody>
      </p:sp>
      <p:sp>
        <p:nvSpPr>
          <p:cNvPr id="8" name="Rectangle 7"/>
          <p:cNvSpPr/>
          <p:nvPr userDrawn="1"/>
        </p:nvSpPr>
        <p:spPr>
          <a:xfrm>
            <a:off x="759392" y="688247"/>
            <a:ext cx="986996" cy="3422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GB">
              <a:solidFill>
                <a:srgbClr val="0655FA"/>
              </a:solidFill>
            </a:endParaRPr>
          </a:p>
        </p:txBody>
      </p:sp>
      <p:sp>
        <p:nvSpPr>
          <p:cNvPr id="14" name="Title 9"/>
          <p:cNvSpPr>
            <a:spLocks noGrp="1"/>
          </p:cNvSpPr>
          <p:nvPr>
            <p:ph type="title" hasCustomPrompt="1"/>
          </p:nvPr>
        </p:nvSpPr>
        <p:spPr>
          <a:xfrm>
            <a:off x="2082306" y="615086"/>
            <a:ext cx="5534519" cy="3495811"/>
          </a:xfrm>
        </p:spPr>
        <p:txBody>
          <a:bodyPr>
            <a:noAutofit/>
          </a:bodyPr>
          <a:lstStyle>
            <a:lvl1pPr>
              <a:defRPr sz="4800">
                <a:solidFill>
                  <a:schemeClr val="tx1"/>
                </a:solidFill>
              </a:defRPr>
            </a:lvl1pPr>
          </a:lstStyle>
          <a:p>
            <a:r>
              <a:rPr lang="en-GB"/>
              <a:t>Click to edit </a:t>
            </a:r>
            <a:br>
              <a:rPr lang="en-GB"/>
            </a:br>
            <a:r>
              <a:rPr lang="en-GB"/>
              <a:t>Master title style</a:t>
            </a: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10083115" y="687822"/>
            <a:ext cx="1342480" cy="669600"/>
          </a:xfrm>
          <a:prstGeom prst="rect">
            <a:avLst/>
          </a:prstGeom>
          <a:noFill/>
        </p:spPr>
      </p:pic>
    </p:spTree>
    <p:extLst>
      <p:ext uri="{BB962C8B-B14F-4D97-AF65-F5344CB8AC3E}">
        <p14:creationId xmlns:p14="http://schemas.microsoft.com/office/powerpoint/2010/main" val="33990833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GB"/>
          </a:p>
        </p:txBody>
      </p:sp>
      <p:sp>
        <p:nvSpPr>
          <p:cNvPr id="3" name="Content Placeholder 2"/>
          <p:cNvSpPr>
            <a:spLocks noGrp="1"/>
          </p:cNvSpPr>
          <p:nvPr>
            <p:ph sz="half" idx="1"/>
          </p:nvPr>
        </p:nvSpPr>
        <p:spPr>
          <a:xfrm>
            <a:off x="761999" y="2057399"/>
            <a:ext cx="5334001" cy="4108451"/>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Content Placeholder 3"/>
          <p:cNvSpPr>
            <a:spLocks noGrp="1"/>
          </p:cNvSpPr>
          <p:nvPr>
            <p:ph sz="half" idx="2"/>
          </p:nvPr>
        </p:nvSpPr>
        <p:spPr>
          <a:xfrm>
            <a:off x="6095999" y="2057399"/>
            <a:ext cx="5330825" cy="4108451"/>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Date Placeholder 4"/>
          <p:cNvSpPr>
            <a:spLocks noGrp="1"/>
          </p:cNvSpPr>
          <p:nvPr>
            <p:ph type="dt" sz="half" idx="10"/>
          </p:nvPr>
        </p:nvSpPr>
        <p:spPr>
          <a:xfrm>
            <a:off x="772211" y="6264005"/>
            <a:ext cx="1510613" cy="153888"/>
          </a:xfrm>
          <a:prstGeom prst="rect">
            <a:avLst/>
          </a:prstGeom>
        </p:spPr>
        <p:txBody>
          <a:bodyPr/>
          <a:lstStyle/>
          <a:p>
            <a:fld id="{72DA3503-3813-4708-87E5-8D03E2DED331}" type="datetime1">
              <a:rPr lang="en-GB" smtClean="0"/>
              <a:pPr/>
              <a:t>13/07/2023</a:t>
            </a:fld>
            <a:endParaRPr lang="en-GB"/>
          </a:p>
        </p:txBody>
      </p:sp>
      <p:sp>
        <p:nvSpPr>
          <p:cNvPr id="6" name="Footer Placeholder 5"/>
          <p:cNvSpPr>
            <a:spLocks noGrp="1"/>
          </p:cNvSpPr>
          <p:nvPr>
            <p:ph type="ftr" sz="quarter" idx="11"/>
          </p:nvPr>
        </p:nvSpPr>
        <p:spPr>
          <a:xfrm>
            <a:off x="2282825" y="6264005"/>
            <a:ext cx="8381999" cy="153888"/>
          </a:xfrm>
          <a:prstGeom prst="rect">
            <a:avLst/>
          </a:prstGeom>
        </p:spPr>
        <p:txBody>
          <a:bodyPr/>
          <a:lstStyle/>
          <a:p>
            <a:r>
              <a:rPr lang="en-GB"/>
              <a:t>Presentation footer 10PT. Please add the relevant country to the footer.</a:t>
            </a:r>
          </a:p>
        </p:txBody>
      </p:sp>
      <p:sp>
        <p:nvSpPr>
          <p:cNvPr id="7" name="Slide Number Placeholder 6"/>
          <p:cNvSpPr>
            <a:spLocks noGrp="1"/>
          </p:cNvSpPr>
          <p:nvPr>
            <p:ph type="sldNum" sz="quarter" idx="12"/>
          </p:nvPr>
        </p:nvSpPr>
        <p:spPr/>
        <p:txBody>
          <a:bodyPr/>
          <a:lstStyle/>
          <a:p>
            <a:fld id="{1ED2235E-0982-3B42-A838-A74550CD4449}" type="slidenum">
              <a:rPr lang="en-GB" smtClean="0"/>
              <a:pPr/>
              <a:t>‹N›</a:t>
            </a:fld>
            <a:endParaRPr lang="en-GB"/>
          </a:p>
        </p:txBody>
      </p:sp>
      <p:sp>
        <p:nvSpPr>
          <p:cNvPr id="9" name="Text Placeholder 7"/>
          <p:cNvSpPr>
            <a:spLocks noGrp="1"/>
          </p:cNvSpPr>
          <p:nvPr>
            <p:ph type="body" sz="quarter" idx="13" hasCustomPrompt="1"/>
          </p:nvPr>
        </p:nvSpPr>
        <p:spPr>
          <a:xfrm>
            <a:off x="761999" y="1085366"/>
            <a:ext cx="8375651" cy="276999"/>
          </a:xfrm>
        </p:spPr>
        <p:txBody>
          <a:bodyPr rIns="0">
            <a:noAutofit/>
          </a:bodyPr>
          <a:lstStyle>
            <a:lvl1pPr>
              <a:defRPr sz="1800"/>
            </a:lvl1pPr>
          </a:lstStyle>
          <a:p>
            <a:pPr lvl="0"/>
            <a:r>
              <a:rPr lang="en-GB"/>
              <a:t>Click to edit Master subtitle style if required</a:t>
            </a:r>
            <a:endParaRPr lang="en-US"/>
          </a:p>
        </p:txBody>
      </p:sp>
    </p:spTree>
    <p:extLst>
      <p:ext uri="{BB962C8B-B14F-4D97-AF65-F5344CB8AC3E}">
        <p14:creationId xmlns:p14="http://schemas.microsoft.com/office/powerpoint/2010/main" val="16469066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GB"/>
          </a:p>
        </p:txBody>
      </p:sp>
      <p:sp>
        <p:nvSpPr>
          <p:cNvPr id="3" name="Content Placeholder 2"/>
          <p:cNvSpPr>
            <a:spLocks noGrp="1"/>
          </p:cNvSpPr>
          <p:nvPr>
            <p:ph sz="half" idx="1"/>
          </p:nvPr>
        </p:nvSpPr>
        <p:spPr>
          <a:xfrm>
            <a:off x="762000" y="2057399"/>
            <a:ext cx="3554412" cy="4108451"/>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Content Placeholder 3"/>
          <p:cNvSpPr>
            <a:spLocks noGrp="1"/>
          </p:cNvSpPr>
          <p:nvPr>
            <p:ph sz="half" idx="2"/>
          </p:nvPr>
        </p:nvSpPr>
        <p:spPr>
          <a:xfrm>
            <a:off x="4316413" y="2057399"/>
            <a:ext cx="3554411" cy="4108451"/>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Date Placeholder 4"/>
          <p:cNvSpPr>
            <a:spLocks noGrp="1"/>
          </p:cNvSpPr>
          <p:nvPr>
            <p:ph type="dt" sz="half" idx="10"/>
          </p:nvPr>
        </p:nvSpPr>
        <p:spPr>
          <a:xfrm>
            <a:off x="772211" y="6264005"/>
            <a:ext cx="1510613" cy="153888"/>
          </a:xfrm>
          <a:prstGeom prst="rect">
            <a:avLst/>
          </a:prstGeom>
        </p:spPr>
        <p:txBody>
          <a:bodyPr/>
          <a:lstStyle/>
          <a:p>
            <a:fld id="{BFE7CBFF-0232-46AA-B1EA-4628300F9256}" type="datetime1">
              <a:rPr lang="en-GB" smtClean="0"/>
              <a:pPr/>
              <a:t>13/07/2023</a:t>
            </a:fld>
            <a:endParaRPr lang="en-GB"/>
          </a:p>
        </p:txBody>
      </p:sp>
      <p:sp>
        <p:nvSpPr>
          <p:cNvPr id="6" name="Footer Placeholder 5"/>
          <p:cNvSpPr>
            <a:spLocks noGrp="1"/>
          </p:cNvSpPr>
          <p:nvPr>
            <p:ph type="ftr" sz="quarter" idx="11"/>
          </p:nvPr>
        </p:nvSpPr>
        <p:spPr>
          <a:xfrm>
            <a:off x="2282825" y="6264005"/>
            <a:ext cx="8381999" cy="153888"/>
          </a:xfrm>
          <a:prstGeom prst="rect">
            <a:avLst/>
          </a:prstGeom>
        </p:spPr>
        <p:txBody>
          <a:bodyPr/>
          <a:lstStyle/>
          <a:p>
            <a:r>
              <a:rPr lang="en-GB"/>
              <a:t>Presentation footer 10PT. Please add the relevant country to the footer.</a:t>
            </a:r>
          </a:p>
        </p:txBody>
      </p:sp>
      <p:sp>
        <p:nvSpPr>
          <p:cNvPr id="7" name="Slide Number Placeholder 6"/>
          <p:cNvSpPr>
            <a:spLocks noGrp="1"/>
          </p:cNvSpPr>
          <p:nvPr>
            <p:ph type="sldNum" sz="quarter" idx="12"/>
          </p:nvPr>
        </p:nvSpPr>
        <p:spPr/>
        <p:txBody>
          <a:bodyPr/>
          <a:lstStyle/>
          <a:p>
            <a:fld id="{1ED2235E-0982-3B42-A838-A74550CD4449}" type="slidenum">
              <a:rPr lang="en-GB" smtClean="0"/>
              <a:pPr/>
              <a:t>‹N›</a:t>
            </a:fld>
            <a:endParaRPr lang="en-GB"/>
          </a:p>
        </p:txBody>
      </p:sp>
      <p:sp>
        <p:nvSpPr>
          <p:cNvPr id="12" name="Content Placeholder 3"/>
          <p:cNvSpPr>
            <a:spLocks noGrp="1"/>
          </p:cNvSpPr>
          <p:nvPr>
            <p:ph sz="half" idx="13"/>
          </p:nvPr>
        </p:nvSpPr>
        <p:spPr>
          <a:xfrm>
            <a:off x="7870824" y="2057400"/>
            <a:ext cx="3554411" cy="4108451"/>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10" name="Text Placeholder 7"/>
          <p:cNvSpPr>
            <a:spLocks noGrp="1"/>
          </p:cNvSpPr>
          <p:nvPr>
            <p:ph type="body" sz="quarter" idx="14" hasCustomPrompt="1"/>
          </p:nvPr>
        </p:nvSpPr>
        <p:spPr>
          <a:xfrm>
            <a:off x="761999" y="1085366"/>
            <a:ext cx="8375651" cy="276999"/>
          </a:xfrm>
        </p:spPr>
        <p:txBody>
          <a:bodyPr rIns="0">
            <a:noAutofit/>
          </a:bodyPr>
          <a:lstStyle>
            <a:lvl1pPr>
              <a:defRPr sz="1800"/>
            </a:lvl1pPr>
          </a:lstStyle>
          <a:p>
            <a:pPr lvl="0"/>
            <a:r>
              <a:rPr lang="en-GB"/>
              <a:t>Click to edit Master subtitle style if required</a:t>
            </a:r>
            <a:endParaRPr lang="en-US"/>
          </a:p>
        </p:txBody>
      </p:sp>
    </p:spTree>
    <p:extLst>
      <p:ext uri="{BB962C8B-B14F-4D97-AF65-F5344CB8AC3E}">
        <p14:creationId xmlns:p14="http://schemas.microsoft.com/office/powerpoint/2010/main" val="1507402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GB"/>
          </a:p>
        </p:txBody>
      </p:sp>
      <p:sp>
        <p:nvSpPr>
          <p:cNvPr id="3" name="Content Placeholder 2"/>
          <p:cNvSpPr>
            <a:spLocks noGrp="1"/>
          </p:cNvSpPr>
          <p:nvPr>
            <p:ph idx="1"/>
          </p:nvPr>
        </p:nvSpPr>
        <p:spPr/>
        <p:txBody>
          <a:bodyPr/>
          <a:lstStyle>
            <a:lvl1pPr>
              <a:spcBef>
                <a:spcPts val="1200"/>
              </a:spcBef>
              <a:spcAft>
                <a:spcPts val="1200"/>
              </a:spcAft>
              <a:defRPr sz="3800"/>
            </a:lvl1pPr>
            <a:lvl2pPr>
              <a:defRPr i="1"/>
            </a:lvl2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Date Placeholder 3"/>
          <p:cNvSpPr>
            <a:spLocks noGrp="1"/>
          </p:cNvSpPr>
          <p:nvPr>
            <p:ph type="dt" sz="half" idx="10"/>
          </p:nvPr>
        </p:nvSpPr>
        <p:spPr>
          <a:xfrm>
            <a:off x="772211" y="6264005"/>
            <a:ext cx="1510613" cy="153888"/>
          </a:xfrm>
          <a:prstGeom prst="rect">
            <a:avLst/>
          </a:prstGeom>
        </p:spPr>
        <p:txBody>
          <a:bodyPr/>
          <a:lstStyle/>
          <a:p>
            <a:fld id="{6CCC1C4B-5D4E-4A13-8498-4F86131BD996}" type="datetime1">
              <a:rPr lang="en-GB" smtClean="0"/>
              <a:pPr/>
              <a:t>13/07/2023</a:t>
            </a:fld>
            <a:endParaRPr lang="en-GB"/>
          </a:p>
        </p:txBody>
      </p:sp>
      <p:sp>
        <p:nvSpPr>
          <p:cNvPr id="5" name="Footer Placeholder 4"/>
          <p:cNvSpPr>
            <a:spLocks noGrp="1"/>
          </p:cNvSpPr>
          <p:nvPr>
            <p:ph type="ftr" sz="quarter" idx="11"/>
          </p:nvPr>
        </p:nvSpPr>
        <p:spPr>
          <a:xfrm>
            <a:off x="2282825" y="6264005"/>
            <a:ext cx="8381999" cy="153888"/>
          </a:xfrm>
          <a:prstGeom prst="rect">
            <a:avLst/>
          </a:prstGeom>
        </p:spPr>
        <p:txBody>
          <a:bodyPr/>
          <a:lstStyle/>
          <a:p>
            <a:r>
              <a:rPr lang="en-GB"/>
              <a:t>Presentation footer 10PT. Please add the relevant country to the footer.</a:t>
            </a:r>
          </a:p>
        </p:txBody>
      </p:sp>
      <p:sp>
        <p:nvSpPr>
          <p:cNvPr id="6" name="Slide Number Placeholder 5"/>
          <p:cNvSpPr>
            <a:spLocks noGrp="1"/>
          </p:cNvSpPr>
          <p:nvPr>
            <p:ph type="sldNum" sz="quarter" idx="12"/>
          </p:nvPr>
        </p:nvSpPr>
        <p:spPr/>
        <p:txBody>
          <a:bodyPr/>
          <a:lstStyle/>
          <a:p>
            <a:fld id="{1ED2235E-0982-3B42-A838-A74550CD4449}" type="slidenum">
              <a:rPr lang="en-GB" smtClean="0"/>
              <a:pPr/>
              <a:t>‹N›</a:t>
            </a:fld>
            <a:endParaRPr lang="en-GB"/>
          </a:p>
        </p:txBody>
      </p:sp>
      <p:sp>
        <p:nvSpPr>
          <p:cNvPr id="8" name="Text Placeholder 7"/>
          <p:cNvSpPr>
            <a:spLocks noGrp="1"/>
          </p:cNvSpPr>
          <p:nvPr>
            <p:ph type="body" sz="quarter" idx="13" hasCustomPrompt="1"/>
          </p:nvPr>
        </p:nvSpPr>
        <p:spPr>
          <a:xfrm>
            <a:off x="761999" y="1085366"/>
            <a:ext cx="8375651" cy="276999"/>
          </a:xfrm>
        </p:spPr>
        <p:txBody>
          <a:bodyPr rIns="0">
            <a:noAutofit/>
          </a:bodyPr>
          <a:lstStyle>
            <a:lvl1pPr>
              <a:defRPr sz="1800"/>
            </a:lvl1pPr>
          </a:lstStyle>
          <a:p>
            <a:pPr lvl="0"/>
            <a:r>
              <a:rPr lang="en-GB"/>
              <a:t>Click to edit Master subtitle style if required</a:t>
            </a:r>
            <a:endParaRPr lang="en-US"/>
          </a:p>
        </p:txBody>
      </p:sp>
    </p:spTree>
    <p:extLst>
      <p:ext uri="{BB962C8B-B14F-4D97-AF65-F5344CB8AC3E}">
        <p14:creationId xmlns:p14="http://schemas.microsoft.com/office/powerpoint/2010/main" val="33840274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Key Message Only">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72211" y="6264005"/>
            <a:ext cx="1510613" cy="153888"/>
          </a:xfrm>
          <a:prstGeom prst="rect">
            <a:avLst/>
          </a:prstGeom>
        </p:spPr>
        <p:txBody>
          <a:bodyPr/>
          <a:lstStyle>
            <a:lvl1pPr>
              <a:defRPr>
                <a:solidFill>
                  <a:schemeClr val="bg1"/>
                </a:solidFill>
              </a:defRPr>
            </a:lvl1pPr>
          </a:lstStyle>
          <a:p>
            <a:fld id="{7CC66A36-F2B2-414D-B665-038D8B5EB2AB}" type="datetime1">
              <a:rPr lang="en-GB" smtClean="0"/>
              <a:pPr/>
              <a:t>13/07/2023</a:t>
            </a:fld>
            <a:endParaRPr lang="en-GB"/>
          </a:p>
        </p:txBody>
      </p:sp>
      <p:sp>
        <p:nvSpPr>
          <p:cNvPr id="5" name="Footer Placeholder 4"/>
          <p:cNvSpPr>
            <a:spLocks noGrp="1"/>
          </p:cNvSpPr>
          <p:nvPr>
            <p:ph type="ftr" sz="quarter" idx="11"/>
          </p:nvPr>
        </p:nvSpPr>
        <p:spPr>
          <a:xfrm>
            <a:off x="2282825" y="6264005"/>
            <a:ext cx="8381999" cy="153888"/>
          </a:xfrm>
          <a:prstGeom prst="rect">
            <a:avLst/>
          </a:prstGeom>
        </p:spPr>
        <p:txBody>
          <a:bodyPr/>
          <a:lstStyle>
            <a:lvl1pPr>
              <a:defRPr>
                <a:solidFill>
                  <a:schemeClr val="bg1"/>
                </a:solidFill>
              </a:defRPr>
            </a:lvl1pPr>
          </a:lstStyle>
          <a:p>
            <a:r>
              <a:rPr lang="en-GB"/>
              <a:t>Presentation footer 10PT. Please add the relevant country to the footer.</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ED2235E-0982-3B42-A838-A74550CD4449}" type="slidenum">
              <a:rPr lang="en-GB" smtClean="0"/>
              <a:pPr/>
              <a:t>‹N›</a:t>
            </a:fld>
            <a:endParaRPr lang="en-GB"/>
          </a:p>
        </p:txBody>
      </p:sp>
      <p:sp>
        <p:nvSpPr>
          <p:cNvPr id="7" name="Rectangle 6"/>
          <p:cNvSpPr/>
          <p:nvPr userDrawn="1"/>
        </p:nvSpPr>
        <p:spPr>
          <a:xfrm rot="5400000">
            <a:off x="1845391" y="-394416"/>
            <a:ext cx="878042" cy="3044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GB">
              <a:solidFill>
                <a:schemeClr val="accent1"/>
              </a:solidFill>
            </a:endParaRPr>
          </a:p>
        </p:txBody>
      </p:sp>
      <p:sp>
        <p:nvSpPr>
          <p:cNvPr id="3" name="Text Placeholder 2"/>
          <p:cNvSpPr>
            <a:spLocks noGrp="1"/>
          </p:cNvSpPr>
          <p:nvPr>
            <p:ph type="body" sz="quarter" idx="13"/>
          </p:nvPr>
        </p:nvSpPr>
        <p:spPr>
          <a:xfrm>
            <a:off x="772211" y="1905918"/>
            <a:ext cx="7606614" cy="3577306"/>
          </a:xfrm>
        </p:spPr>
        <p:txBody>
          <a:bodyPr/>
          <a:lstStyle>
            <a:lvl1pPr>
              <a:defRPr sz="4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extLst>
      <p:ext uri="{BB962C8B-B14F-4D97-AF65-F5344CB8AC3E}">
        <p14:creationId xmlns:p14="http://schemas.microsoft.com/office/powerpoint/2010/main" val="16324586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GB"/>
          </a:p>
        </p:txBody>
      </p:sp>
      <p:sp>
        <p:nvSpPr>
          <p:cNvPr id="3" name="Date Placeholder 2"/>
          <p:cNvSpPr>
            <a:spLocks noGrp="1"/>
          </p:cNvSpPr>
          <p:nvPr>
            <p:ph type="dt" sz="half" idx="10"/>
          </p:nvPr>
        </p:nvSpPr>
        <p:spPr>
          <a:xfrm>
            <a:off x="772211" y="6264005"/>
            <a:ext cx="1510613" cy="153888"/>
          </a:xfrm>
          <a:prstGeom prst="rect">
            <a:avLst/>
          </a:prstGeom>
        </p:spPr>
        <p:txBody>
          <a:bodyPr/>
          <a:lstStyle/>
          <a:p>
            <a:fld id="{854780A5-C5EE-4C63-88CC-32FFBFC5B302}" type="datetime1">
              <a:rPr lang="en-GB" smtClean="0"/>
              <a:pPr/>
              <a:t>13/07/2023</a:t>
            </a:fld>
            <a:endParaRPr lang="en-GB"/>
          </a:p>
        </p:txBody>
      </p:sp>
      <p:sp>
        <p:nvSpPr>
          <p:cNvPr id="4" name="Footer Placeholder 3"/>
          <p:cNvSpPr>
            <a:spLocks noGrp="1"/>
          </p:cNvSpPr>
          <p:nvPr>
            <p:ph type="ftr" sz="quarter" idx="11"/>
          </p:nvPr>
        </p:nvSpPr>
        <p:spPr>
          <a:xfrm>
            <a:off x="2282825" y="6264005"/>
            <a:ext cx="8381999" cy="153888"/>
          </a:xfrm>
          <a:prstGeom prst="rect">
            <a:avLst/>
          </a:prstGeom>
        </p:spPr>
        <p:txBody>
          <a:bodyPr/>
          <a:lstStyle/>
          <a:p>
            <a:r>
              <a:rPr lang="en-GB"/>
              <a:t>Presentation footer 10PT. Please add the relevant country to the footer.</a:t>
            </a:r>
          </a:p>
        </p:txBody>
      </p:sp>
      <p:sp>
        <p:nvSpPr>
          <p:cNvPr id="5" name="Slide Number Placeholder 4"/>
          <p:cNvSpPr>
            <a:spLocks noGrp="1"/>
          </p:cNvSpPr>
          <p:nvPr>
            <p:ph type="sldNum" sz="quarter" idx="12"/>
          </p:nvPr>
        </p:nvSpPr>
        <p:spPr/>
        <p:txBody>
          <a:bodyPr/>
          <a:lstStyle/>
          <a:p>
            <a:fld id="{1ED2235E-0982-3B42-A838-A74550CD4449}" type="slidenum">
              <a:rPr lang="en-GB" smtClean="0"/>
              <a:pPr/>
              <a:t>‹N›</a:t>
            </a:fld>
            <a:endParaRPr lang="en-GB"/>
          </a:p>
        </p:txBody>
      </p:sp>
      <p:sp>
        <p:nvSpPr>
          <p:cNvPr id="7" name="Text Placeholder 7"/>
          <p:cNvSpPr>
            <a:spLocks noGrp="1"/>
          </p:cNvSpPr>
          <p:nvPr>
            <p:ph type="body" sz="quarter" idx="13" hasCustomPrompt="1"/>
          </p:nvPr>
        </p:nvSpPr>
        <p:spPr>
          <a:xfrm>
            <a:off x="761999" y="1085366"/>
            <a:ext cx="8375651" cy="276999"/>
          </a:xfrm>
        </p:spPr>
        <p:txBody>
          <a:bodyPr rIns="0">
            <a:noAutofit/>
          </a:bodyPr>
          <a:lstStyle>
            <a:lvl1pPr>
              <a:defRPr sz="1800"/>
            </a:lvl1pPr>
          </a:lstStyle>
          <a:p>
            <a:pPr lvl="0"/>
            <a:r>
              <a:rPr lang="en-GB"/>
              <a:t>Click to edit Master subtitle style if required</a:t>
            </a:r>
            <a:endParaRPr lang="en-US"/>
          </a:p>
        </p:txBody>
      </p:sp>
    </p:spTree>
    <p:extLst>
      <p:ext uri="{BB962C8B-B14F-4D97-AF65-F5344CB8AC3E}">
        <p14:creationId xmlns:p14="http://schemas.microsoft.com/office/powerpoint/2010/main" val="24254671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72211" y="6264005"/>
            <a:ext cx="1510613" cy="153888"/>
          </a:xfrm>
          <a:prstGeom prst="rect">
            <a:avLst/>
          </a:prstGeom>
        </p:spPr>
        <p:txBody>
          <a:bodyPr/>
          <a:lstStyle/>
          <a:p>
            <a:fld id="{20F7C490-FD7D-49B4-BBB6-9FA0B72A0C7C}" type="datetime1">
              <a:rPr lang="en-GB" smtClean="0"/>
              <a:pPr/>
              <a:t>13/07/2023</a:t>
            </a:fld>
            <a:endParaRPr lang="en-GB"/>
          </a:p>
        </p:txBody>
      </p:sp>
      <p:sp>
        <p:nvSpPr>
          <p:cNvPr id="3" name="Footer Placeholder 2"/>
          <p:cNvSpPr>
            <a:spLocks noGrp="1"/>
          </p:cNvSpPr>
          <p:nvPr>
            <p:ph type="ftr" sz="quarter" idx="11"/>
          </p:nvPr>
        </p:nvSpPr>
        <p:spPr>
          <a:xfrm>
            <a:off x="2282825" y="6264005"/>
            <a:ext cx="8381999" cy="153888"/>
          </a:xfrm>
          <a:prstGeom prst="rect">
            <a:avLst/>
          </a:prstGeom>
        </p:spPr>
        <p:txBody>
          <a:bodyPr/>
          <a:lstStyle/>
          <a:p>
            <a:r>
              <a:rPr lang="en-GB"/>
              <a:t>Presentation footer 10PT. Please add the relevant country to the footer.</a:t>
            </a:r>
          </a:p>
        </p:txBody>
      </p:sp>
      <p:sp>
        <p:nvSpPr>
          <p:cNvPr id="4" name="Slide Number Placeholder 3"/>
          <p:cNvSpPr>
            <a:spLocks noGrp="1"/>
          </p:cNvSpPr>
          <p:nvPr>
            <p:ph type="sldNum" sz="quarter" idx="12"/>
          </p:nvPr>
        </p:nvSpPr>
        <p:spPr/>
        <p:txBody>
          <a:bodyPr/>
          <a:lstStyle/>
          <a:p>
            <a:fld id="{1ED2235E-0982-3B42-A838-A74550CD4449}" type="slidenum">
              <a:rPr lang="en-GB" smtClean="0"/>
              <a:pPr/>
              <a:t>‹N›</a:t>
            </a:fld>
            <a:endParaRPr lang="en-GB"/>
          </a:p>
        </p:txBody>
      </p:sp>
      <p:sp>
        <p:nvSpPr>
          <p:cNvPr id="5" name="Title 1"/>
          <p:cNvSpPr>
            <a:spLocks noGrp="1"/>
          </p:cNvSpPr>
          <p:nvPr>
            <p:ph type="title"/>
          </p:nvPr>
        </p:nvSpPr>
        <p:spPr>
          <a:xfrm>
            <a:off x="761999" y="670121"/>
            <a:ext cx="8375651" cy="394980"/>
          </a:xfrm>
        </p:spPr>
        <p:txBody>
          <a:bodyPr/>
          <a:lstStyle/>
          <a:p>
            <a:r>
              <a:rPr lang="it-IT"/>
              <a:t>Fare clic per modificare lo stile del titolo</a:t>
            </a:r>
            <a:endParaRPr lang="en-GB"/>
          </a:p>
        </p:txBody>
      </p:sp>
      <p:sp>
        <p:nvSpPr>
          <p:cNvPr id="6" name="Text Placeholder 7"/>
          <p:cNvSpPr>
            <a:spLocks noGrp="1"/>
          </p:cNvSpPr>
          <p:nvPr>
            <p:ph type="body" sz="quarter" idx="13" hasCustomPrompt="1"/>
          </p:nvPr>
        </p:nvSpPr>
        <p:spPr>
          <a:xfrm>
            <a:off x="761999" y="1085366"/>
            <a:ext cx="8375651" cy="276999"/>
          </a:xfrm>
        </p:spPr>
        <p:txBody>
          <a:bodyPr rIns="0">
            <a:noAutofit/>
          </a:bodyPr>
          <a:lstStyle>
            <a:lvl1pPr>
              <a:defRPr sz="1800"/>
            </a:lvl1pPr>
          </a:lstStyle>
          <a:p>
            <a:pPr lvl="0"/>
            <a:r>
              <a:rPr lang="en-GB"/>
              <a:t>Click to edit Master subtitle style if required</a:t>
            </a:r>
            <a:endParaRPr lang="en-US"/>
          </a:p>
        </p:txBody>
      </p:sp>
    </p:spTree>
    <p:extLst>
      <p:ext uri="{BB962C8B-B14F-4D97-AF65-F5344CB8AC3E}">
        <p14:creationId xmlns:p14="http://schemas.microsoft.com/office/powerpoint/2010/main" val="1456000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Date Placeholder 2"/>
          <p:cNvSpPr>
            <a:spLocks noGrp="1"/>
          </p:cNvSpPr>
          <p:nvPr>
            <p:ph type="dt" sz="half" idx="10"/>
          </p:nvPr>
        </p:nvSpPr>
        <p:spPr/>
        <p:txBody>
          <a:bodyPr/>
          <a:lstStyle/>
          <a:p>
            <a:fld id="{C3E2DE4D-733C-4D14-B91A-63ACF04A5E65}" type="datetimeFigureOut">
              <a:rPr lang="it-IT" smtClean="0"/>
              <a:t>13/07/2023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CAE1AD1C-A81A-4DE2-80A6-B2B2E24B6B61}" type="slidenum">
              <a:rPr lang="it-IT" smtClean="0"/>
              <a:t>‹N›</a:t>
            </a:fld>
            <a:endParaRPr lang="it-IT"/>
          </a:p>
        </p:txBody>
      </p:sp>
    </p:spTree>
    <p:extLst>
      <p:ext uri="{BB962C8B-B14F-4D97-AF65-F5344CB8AC3E}">
        <p14:creationId xmlns:p14="http://schemas.microsoft.com/office/powerpoint/2010/main" val="37536464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8_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GB"/>
          </a:p>
        </p:txBody>
      </p:sp>
      <p:sp>
        <p:nvSpPr>
          <p:cNvPr id="3" name="Content Placeholder 2"/>
          <p:cNvSpPr>
            <a:spLocks noGrp="1"/>
          </p:cNvSpPr>
          <p:nvPr>
            <p:ph idx="1"/>
          </p:nvPr>
        </p:nvSpPr>
        <p:spPr>
          <a:xfrm>
            <a:off x="761999" y="2055703"/>
            <a:ext cx="10664825" cy="4110147"/>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Date Placeholder 3"/>
          <p:cNvSpPr>
            <a:spLocks noGrp="1"/>
          </p:cNvSpPr>
          <p:nvPr>
            <p:ph type="dt" sz="half" idx="10"/>
          </p:nvPr>
        </p:nvSpPr>
        <p:spPr>
          <a:xfrm>
            <a:off x="772211" y="6264005"/>
            <a:ext cx="1510613" cy="153888"/>
          </a:xfrm>
          <a:prstGeom prst="rect">
            <a:avLst/>
          </a:prstGeom>
        </p:spPr>
        <p:txBody>
          <a:bodyPr/>
          <a:lstStyle>
            <a:lvl1pPr>
              <a:lnSpc>
                <a:spcPct val="90000"/>
              </a:lnSpc>
              <a:defRPr/>
            </a:lvl1pPr>
          </a:lstStyle>
          <a:p>
            <a:fld id="{D150A53C-B9A1-449F-85EE-BC4B5D4FF9EA}" type="datetime1">
              <a:rPr lang="en-GB" smtClean="0"/>
              <a:pPr/>
              <a:t>13/07/2023</a:t>
            </a:fld>
            <a:endParaRPr lang="en-GB"/>
          </a:p>
        </p:txBody>
      </p:sp>
      <p:sp>
        <p:nvSpPr>
          <p:cNvPr id="5" name="Footer Placeholder 4"/>
          <p:cNvSpPr>
            <a:spLocks noGrp="1"/>
          </p:cNvSpPr>
          <p:nvPr>
            <p:ph type="ftr" sz="quarter" idx="11"/>
          </p:nvPr>
        </p:nvSpPr>
        <p:spPr>
          <a:xfrm>
            <a:off x="2282825" y="6264005"/>
            <a:ext cx="8381999" cy="153888"/>
          </a:xfrm>
          <a:prstGeom prst="rect">
            <a:avLst/>
          </a:prstGeom>
        </p:spPr>
        <p:txBody>
          <a:bodyPr/>
          <a:lstStyle>
            <a:lvl1pPr>
              <a:lnSpc>
                <a:spcPct val="90000"/>
              </a:lnSpc>
              <a:defRPr/>
            </a:lvl1pPr>
          </a:lstStyle>
          <a:p>
            <a:r>
              <a:rPr lang="en-GB"/>
              <a:t>Presentation footer 10PT. Please add the relevant country to the footer.</a:t>
            </a:r>
          </a:p>
        </p:txBody>
      </p:sp>
      <p:sp>
        <p:nvSpPr>
          <p:cNvPr id="6" name="Slide Number Placeholder 5"/>
          <p:cNvSpPr>
            <a:spLocks noGrp="1"/>
          </p:cNvSpPr>
          <p:nvPr>
            <p:ph type="sldNum" sz="quarter" idx="12"/>
          </p:nvPr>
        </p:nvSpPr>
        <p:spPr/>
        <p:txBody>
          <a:bodyPr/>
          <a:lstStyle>
            <a:lvl1pPr>
              <a:lnSpc>
                <a:spcPct val="90000"/>
              </a:lnSpc>
              <a:defRPr/>
            </a:lvl1pPr>
          </a:lstStyle>
          <a:p>
            <a:fld id="{1ED2235E-0982-3B42-A838-A74550CD4449}" type="slidenum">
              <a:rPr lang="en-GB" smtClean="0"/>
              <a:pPr/>
              <a:t>‹N›</a:t>
            </a:fld>
            <a:endParaRPr lang="en-GB"/>
          </a:p>
        </p:txBody>
      </p:sp>
      <p:sp>
        <p:nvSpPr>
          <p:cNvPr id="8" name="Text Placeholder 7"/>
          <p:cNvSpPr>
            <a:spLocks noGrp="1"/>
          </p:cNvSpPr>
          <p:nvPr>
            <p:ph type="body" sz="quarter" idx="13" hasCustomPrompt="1"/>
          </p:nvPr>
        </p:nvSpPr>
        <p:spPr>
          <a:xfrm>
            <a:off x="761999" y="1085366"/>
            <a:ext cx="8375651" cy="276999"/>
          </a:xfrm>
          <a:prstGeom prst="rect">
            <a:avLst/>
          </a:prstGeom>
        </p:spPr>
        <p:txBody>
          <a:bodyPr rIns="0">
            <a:noAutofit/>
          </a:bodyPr>
          <a:lstStyle>
            <a:lvl1pPr>
              <a:defRPr sz="1800"/>
            </a:lvl1pPr>
          </a:lstStyle>
          <a:p>
            <a:pPr lvl="0"/>
            <a:r>
              <a:rPr lang="en-GB"/>
              <a:t>Click to edit Master subtitle style if required</a:t>
            </a:r>
            <a:endParaRPr lang="en-US"/>
          </a:p>
        </p:txBody>
      </p:sp>
    </p:spTree>
    <p:extLst>
      <p:ext uri="{BB962C8B-B14F-4D97-AF65-F5344CB8AC3E}">
        <p14:creationId xmlns:p14="http://schemas.microsoft.com/office/powerpoint/2010/main" val="292923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2DE4D-733C-4D14-B91A-63ACF04A5E65}" type="datetimeFigureOut">
              <a:rPr lang="it-IT" smtClean="0"/>
              <a:t>13/07/2023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CAE1AD1C-A81A-4DE2-80A6-B2B2E24B6B61}" type="slidenum">
              <a:rPr lang="it-IT" smtClean="0"/>
              <a:t>‹N›</a:t>
            </a:fld>
            <a:endParaRPr lang="it-IT"/>
          </a:p>
        </p:txBody>
      </p:sp>
    </p:spTree>
    <p:extLst>
      <p:ext uri="{BB962C8B-B14F-4D97-AF65-F5344CB8AC3E}">
        <p14:creationId xmlns:p14="http://schemas.microsoft.com/office/powerpoint/2010/main" val="1134930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E2DE4D-733C-4D14-B91A-63ACF04A5E65}" type="datetimeFigureOut">
              <a:rPr lang="it-IT" smtClean="0"/>
              <a:t>13/07/2023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AE1AD1C-A81A-4DE2-80A6-B2B2E24B6B61}" type="slidenum">
              <a:rPr lang="it-IT" smtClean="0"/>
              <a:t>‹N›</a:t>
            </a:fld>
            <a:endParaRPr lang="it-IT"/>
          </a:p>
        </p:txBody>
      </p:sp>
    </p:spTree>
    <p:extLst>
      <p:ext uri="{BB962C8B-B14F-4D97-AF65-F5344CB8AC3E}">
        <p14:creationId xmlns:p14="http://schemas.microsoft.com/office/powerpoint/2010/main" val="18871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E2DE4D-733C-4D14-B91A-63ACF04A5E65}" type="datetimeFigureOut">
              <a:rPr lang="it-IT" smtClean="0"/>
              <a:t>13/07/2023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AE1AD1C-A81A-4DE2-80A6-B2B2E24B6B61}" type="slidenum">
              <a:rPr lang="it-IT" smtClean="0"/>
              <a:t>‹N›</a:t>
            </a:fld>
            <a:endParaRPr lang="it-IT"/>
          </a:p>
        </p:txBody>
      </p:sp>
    </p:spTree>
    <p:extLst>
      <p:ext uri="{BB962C8B-B14F-4D97-AF65-F5344CB8AC3E}">
        <p14:creationId xmlns:p14="http://schemas.microsoft.com/office/powerpoint/2010/main" val="2162251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oleObject" Target="../embeddings/oleObject2.bin"/><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ags" Target="../tags/tag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5" Type="http://schemas.openxmlformats.org/officeDocument/2006/relationships/image" Target="../media/image7.jpe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6.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tags" Target="../tags/tag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image" Target="../media/image11.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image" Target="../media/image10.emf"/><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oleObject" Target="../embeddings/oleObject4.bin"/><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ags" Target="../tags/tag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theme" Target="../theme/theme4.xml"/><Relationship Id="rId5" Type="http://schemas.openxmlformats.org/officeDocument/2006/relationships/slideLayout" Target="../slideLayouts/slideLayout55.xml"/><Relationship Id="rId15" Type="http://schemas.openxmlformats.org/officeDocument/2006/relationships/image" Target="../media/image15.jpe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ggetto 8" hidden="1">
            <a:extLst>
              <a:ext uri="{FF2B5EF4-FFF2-40B4-BE49-F238E27FC236}">
                <a16:creationId xmlns:a16="http://schemas.microsoft.com/office/drawing/2014/main" id="{AC4B6536-A1CD-47A3-9CA2-8C88636D1287}"/>
              </a:ext>
            </a:extLst>
          </p:cNvPr>
          <p:cNvGraphicFramePr>
            <a:graphicFrameLocks noChangeAspect="1"/>
          </p:cNvGraphicFramePr>
          <p:nvPr userDrawn="1">
            <p:custDataLst>
              <p:tags r:id="rId18"/>
            </p:custDataLst>
            <p:extLst>
              <p:ext uri="{D42A27DB-BD31-4B8C-83A1-F6EECF244321}">
                <p14:modId xmlns:p14="http://schemas.microsoft.com/office/powerpoint/2010/main" val="27327006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19" imgW="347" imgH="348" progId="TCLayout.ActiveDocument.1">
                  <p:embed/>
                </p:oleObj>
              </mc:Choice>
              <mc:Fallback>
                <p:oleObj name="Diapositiva think-cell" r:id="rId19" imgW="347" imgH="348" progId="TCLayout.ActiveDocument.1">
                  <p:embed/>
                  <p:pic>
                    <p:nvPicPr>
                      <p:cNvPr id="9" name="Oggetto 8" hidden="1">
                        <a:extLst>
                          <a:ext uri="{FF2B5EF4-FFF2-40B4-BE49-F238E27FC236}">
                            <a16:creationId xmlns:a16="http://schemas.microsoft.com/office/drawing/2014/main" id="{AC4B6536-A1CD-47A3-9CA2-8C88636D1287}"/>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2DE4D-733C-4D14-B91A-63ACF04A5E65}" type="datetimeFigureOut">
              <a:rPr lang="it-IT" smtClean="0"/>
              <a:t>13/07/2023</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E1AD1C-A81A-4DE2-80A6-B2B2E24B6B61}" type="slidenum">
              <a:rPr lang="it-IT" smtClean="0"/>
              <a:t>‹N›</a:t>
            </a:fld>
            <a:endParaRPr lang="it-IT"/>
          </a:p>
        </p:txBody>
      </p:sp>
    </p:spTree>
    <p:extLst>
      <p:ext uri="{BB962C8B-B14F-4D97-AF65-F5344CB8AC3E}">
        <p14:creationId xmlns:p14="http://schemas.microsoft.com/office/powerpoint/2010/main" val="36647582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82" r:id="rId13"/>
    <p:sldLayoutId id="2147483733" r:id="rId14"/>
    <p:sldLayoutId id="2147483734" r:id="rId15"/>
    <p:sldLayoutId id="214748373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3" imgW="360" imgH="360" progId="">
                  <p:embed/>
                </p:oleObj>
              </mc:Choice>
              <mc:Fallback>
                <p:oleObj name="think-cell Slide" r:id="rId13" imgW="360" imgH="360" progId="">
                  <p:embed/>
                  <p:pic>
                    <p:nvPicPr>
                      <p:cNvPr id="7" name="Object 6" hidden="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761999" y="670121"/>
            <a:ext cx="8375651" cy="394980"/>
          </a:xfrm>
          <a:prstGeom prst="rect">
            <a:avLst/>
          </a:prstGeom>
        </p:spPr>
        <p:txBody>
          <a:bodyPr vert="horz" wrap="square" lIns="0" tIns="0" rIns="0" bIns="0" rtlCol="0" anchor="t">
            <a:noAutofit/>
          </a:bodyPr>
          <a:lstStyle/>
          <a:p>
            <a:r>
              <a:rPr lang="it-IT" noProof="0"/>
              <a:t>Fare clic per modificare lo stile del titolo</a:t>
            </a:r>
            <a:endParaRPr lang="en-GB" noProof="0"/>
          </a:p>
        </p:txBody>
      </p:sp>
      <p:sp>
        <p:nvSpPr>
          <p:cNvPr id="3" name="Text Placeholder 2"/>
          <p:cNvSpPr>
            <a:spLocks noGrp="1"/>
          </p:cNvSpPr>
          <p:nvPr>
            <p:ph type="body" idx="1"/>
          </p:nvPr>
        </p:nvSpPr>
        <p:spPr>
          <a:xfrm>
            <a:off x="761999" y="2055703"/>
            <a:ext cx="10664825" cy="4110147"/>
          </a:xfrm>
          <a:prstGeom prst="rect">
            <a:avLst/>
          </a:prstGeom>
        </p:spPr>
        <p:txBody>
          <a:bodyPr vert="horz" wrap="square" lIns="0" tIns="0" rIns="180000" bIns="0" rtlCol="0">
            <a:no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endParaRPr lang="en-GB" noProof="0"/>
          </a:p>
        </p:txBody>
      </p:sp>
      <p:sp>
        <p:nvSpPr>
          <p:cNvPr id="4" name="Date Placeholder 3"/>
          <p:cNvSpPr>
            <a:spLocks noGrp="1"/>
          </p:cNvSpPr>
          <p:nvPr>
            <p:ph type="dt" sz="half" idx="2"/>
          </p:nvPr>
        </p:nvSpPr>
        <p:spPr>
          <a:xfrm>
            <a:off x="772211" y="6264005"/>
            <a:ext cx="1510613" cy="153888"/>
          </a:xfrm>
          <a:prstGeom prst="rect">
            <a:avLst/>
          </a:prstGeom>
        </p:spPr>
        <p:txBody>
          <a:bodyPr vert="horz" wrap="square" lIns="0" tIns="0" rIns="0" bIns="0" rtlCol="0" anchor="ctr">
            <a:noAutofit/>
          </a:bodyPr>
          <a:lstStyle>
            <a:lvl1pPr algn="l">
              <a:defRPr sz="1000">
                <a:solidFill>
                  <a:schemeClr val="tx2">
                    <a:lumMod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C6C6C6">
                  <a:lumMod val="75000"/>
                </a:srgbClr>
              </a:solidFill>
              <a:effectLst/>
              <a:uLnTx/>
              <a:uFillTx/>
              <a:latin typeface="Arial"/>
              <a:ea typeface="+mn-ea"/>
              <a:cs typeface="+mn-cs"/>
            </a:endParaRPr>
          </a:p>
        </p:txBody>
      </p:sp>
      <p:sp>
        <p:nvSpPr>
          <p:cNvPr id="5" name="Footer Placeholder 4"/>
          <p:cNvSpPr>
            <a:spLocks noGrp="1"/>
          </p:cNvSpPr>
          <p:nvPr>
            <p:ph type="ftr" sz="quarter" idx="3"/>
          </p:nvPr>
        </p:nvSpPr>
        <p:spPr>
          <a:xfrm>
            <a:off x="2282825" y="6264005"/>
            <a:ext cx="8381999" cy="153888"/>
          </a:xfrm>
          <a:prstGeom prst="rect">
            <a:avLst/>
          </a:prstGeom>
        </p:spPr>
        <p:txBody>
          <a:bodyPr vert="horz" wrap="square" lIns="0" tIns="0" rIns="0" bIns="0" rtlCol="0" anchor="ctr">
            <a:noAutofit/>
          </a:bodyPr>
          <a:lstStyle>
            <a:lvl1pPr algn="l">
              <a:defRPr sz="1000">
                <a:solidFill>
                  <a:schemeClr val="tx2">
                    <a:lumMod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C6C6C6">
                  <a:lumMod val="75000"/>
                </a:srgbClr>
              </a:solidFill>
              <a:effectLst/>
              <a:uLnTx/>
              <a:uFillTx/>
              <a:latin typeface="Arial"/>
              <a:ea typeface="+mn-ea"/>
              <a:cs typeface="+mn-cs"/>
            </a:endParaRPr>
          </a:p>
        </p:txBody>
      </p:sp>
      <p:sp>
        <p:nvSpPr>
          <p:cNvPr id="6" name="Slide Number Placeholder 5"/>
          <p:cNvSpPr>
            <a:spLocks noGrp="1"/>
          </p:cNvSpPr>
          <p:nvPr>
            <p:ph type="sldNum" sz="quarter" idx="4"/>
          </p:nvPr>
        </p:nvSpPr>
        <p:spPr>
          <a:xfrm>
            <a:off x="10664825" y="6264005"/>
            <a:ext cx="762000" cy="153888"/>
          </a:xfrm>
          <a:prstGeom prst="rect">
            <a:avLst/>
          </a:prstGeom>
        </p:spPr>
        <p:txBody>
          <a:bodyPr vert="horz" wrap="square" lIns="0" tIns="0" rIns="0" bIns="0" rtlCol="0" anchor="ctr">
            <a:noAutofit/>
          </a:bodyPr>
          <a:lstStyle>
            <a:lvl1pPr algn="r">
              <a:defRPr sz="1000">
                <a:solidFill>
                  <a:schemeClr val="tx2">
                    <a:lumMod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D2235E-0982-3B42-A838-A74550CD4449}" type="slidenum">
              <a:rPr kumimoji="0" lang="en-GB" sz="1000" b="0" i="0" u="none" strike="noStrike" kern="1200" cap="none" spc="0" normalizeH="0" baseline="0" noProof="0" smtClean="0">
                <a:ln>
                  <a:noFill/>
                </a:ln>
                <a:solidFill>
                  <a:srgbClr val="C6C6C6">
                    <a:lumMod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000" b="0" i="0" u="none" strike="noStrike" kern="1200" cap="none" spc="0" normalizeH="0" baseline="0" noProof="0">
              <a:ln>
                <a:noFill/>
              </a:ln>
              <a:solidFill>
                <a:srgbClr val="C6C6C6">
                  <a:lumMod val="75000"/>
                </a:srgbClr>
              </a:solidFill>
              <a:effectLst/>
              <a:uLnTx/>
              <a:uFillTx/>
              <a:latin typeface="Arial"/>
              <a:ea typeface="+mn-ea"/>
              <a:cs typeface="+mn-cs"/>
            </a:endParaRPr>
          </a:p>
        </p:txBody>
      </p:sp>
      <p:sp>
        <p:nvSpPr>
          <p:cNvPr id="10" name="Rectangle 9"/>
          <p:cNvSpPr/>
          <p:nvPr/>
        </p:nvSpPr>
        <p:spPr>
          <a:xfrm>
            <a:off x="403225" y="688975"/>
            <a:ext cx="196850" cy="6826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9" name="Picture 2" descr="\\psf\Home\Desktop\ENELLOGO1.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0100484" y="690090"/>
            <a:ext cx="1326339" cy="480592"/>
          </a:xfrm>
          <a:prstGeom prst="rect">
            <a:avLst/>
          </a:prstGeom>
          <a:noFill/>
        </p:spPr>
      </p:pic>
    </p:spTree>
    <p:extLst>
      <p:ext uri="{BB962C8B-B14F-4D97-AF65-F5344CB8AC3E}">
        <p14:creationId xmlns:p14="http://schemas.microsoft.com/office/powerpoint/2010/main" val="128723546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a:buNone/>
        <a:tabLst>
          <a:tab pos="1057275" algn="l"/>
        </a:tabLst>
        <a:defRPr sz="1800" kern="1200">
          <a:solidFill>
            <a:schemeClr val="tx1"/>
          </a:solidFill>
          <a:latin typeface="+mn-lt"/>
          <a:ea typeface="+mn-ea"/>
          <a:cs typeface="+mn-cs"/>
        </a:defRPr>
      </a:lvl1pPr>
      <a:lvl2pPr marL="285750" indent="-285750" algn="l" defTabSz="914400" rtl="0" eaLnBrk="1" latinLnBrk="0" hangingPunct="1">
        <a:lnSpc>
          <a:spcPct val="100000"/>
        </a:lnSpc>
        <a:spcBef>
          <a:spcPts val="0"/>
        </a:spcBef>
        <a:spcAft>
          <a:spcPts val="600"/>
        </a:spcAft>
        <a:buFont typeface="Lucida Grande"/>
        <a:buChar char="-"/>
        <a:tabLst>
          <a:tab pos="1057275" algn="l"/>
        </a:tabLst>
        <a:defRPr sz="1800" i="0" kern="1200">
          <a:solidFill>
            <a:schemeClr val="tx1"/>
          </a:solidFill>
          <a:latin typeface="+mn-lt"/>
          <a:ea typeface="+mn-ea"/>
          <a:cs typeface="+mn-cs"/>
        </a:defRPr>
      </a:lvl2pPr>
      <a:lvl3pPr marL="539750" indent="-269875" algn="l" defTabSz="914400" rtl="0" eaLnBrk="1" latinLnBrk="0" hangingPunct="1">
        <a:lnSpc>
          <a:spcPct val="100000"/>
        </a:lnSpc>
        <a:spcBef>
          <a:spcPts val="0"/>
        </a:spcBef>
        <a:spcAft>
          <a:spcPts val="600"/>
        </a:spcAft>
        <a:buFont typeface="Lucida Grande"/>
        <a:buChar char="-"/>
        <a:tabLst>
          <a:tab pos="1057275" algn="l"/>
        </a:tabLst>
        <a:defRPr sz="1800" kern="1200">
          <a:solidFill>
            <a:schemeClr val="tx1"/>
          </a:solidFill>
          <a:latin typeface="+mn-lt"/>
          <a:ea typeface="+mn-ea"/>
          <a:cs typeface="+mn-cs"/>
        </a:defRPr>
      </a:lvl3pPr>
      <a:lvl4pPr marL="541338" indent="-271463" algn="l" defTabSz="914400" rtl="0" eaLnBrk="1" latinLnBrk="0" hangingPunct="1">
        <a:lnSpc>
          <a:spcPct val="100000"/>
        </a:lnSpc>
        <a:spcBef>
          <a:spcPts val="0"/>
        </a:spcBef>
        <a:spcAft>
          <a:spcPts val="600"/>
        </a:spcAft>
        <a:buFont typeface="Lucida Grande"/>
        <a:buChar char="-"/>
        <a:tabLst>
          <a:tab pos="1057275" algn="l"/>
        </a:tabLst>
        <a:defRPr sz="1800" kern="1200">
          <a:solidFill>
            <a:schemeClr val="tx1"/>
          </a:solidFill>
          <a:latin typeface="+mn-lt"/>
          <a:ea typeface="+mn-ea"/>
          <a:cs typeface="+mn-cs"/>
        </a:defRPr>
      </a:lvl4pPr>
      <a:lvl5pPr marL="541338" indent="-271463" algn="l" defTabSz="914400" rtl="0" eaLnBrk="1" latinLnBrk="0" hangingPunct="1">
        <a:lnSpc>
          <a:spcPct val="100000"/>
        </a:lnSpc>
        <a:spcBef>
          <a:spcPts val="0"/>
        </a:spcBef>
        <a:spcAft>
          <a:spcPts val="600"/>
        </a:spcAft>
        <a:buFont typeface="Lucida Grande"/>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80">
          <p15:clr>
            <a:srgbClr val="F26B43"/>
          </p15:clr>
        </p15:guide>
        <p15:guide id="4" pos="1920">
          <p15:clr>
            <a:srgbClr val="F26B43"/>
          </p15:clr>
        </p15:guide>
        <p15:guide id="5" pos="960">
          <p15:clr>
            <a:srgbClr val="F26B43"/>
          </p15:clr>
        </p15:guide>
        <p15:guide id="6" pos="1438">
          <p15:clr>
            <a:srgbClr val="F26B43"/>
          </p15:clr>
        </p15:guide>
        <p15:guide id="7" pos="2398">
          <p15:clr>
            <a:srgbClr val="F26B43"/>
          </p15:clr>
        </p15:guide>
        <p15:guide id="8" pos="2880">
          <p15:clr>
            <a:srgbClr val="F26B43"/>
          </p15:clr>
        </p15:guide>
        <p15:guide id="9" pos="3360">
          <p15:clr>
            <a:srgbClr val="F26B43"/>
          </p15:clr>
        </p15:guide>
        <p15:guide id="10" pos="4320">
          <p15:clr>
            <a:srgbClr val="F26B43"/>
          </p15:clr>
        </p15:guide>
        <p15:guide id="11" pos="4798">
          <p15:clr>
            <a:srgbClr val="F26B43"/>
          </p15:clr>
        </p15:guide>
        <p15:guide id="12" pos="5278">
          <p15:clr>
            <a:srgbClr val="F26B43"/>
          </p15:clr>
        </p15:guide>
        <p15:guide id="13" pos="5756">
          <p15:clr>
            <a:srgbClr val="F26B43"/>
          </p15:clr>
        </p15:guide>
        <p15:guide id="14" pos="6236">
          <p15:clr>
            <a:srgbClr val="F26B43"/>
          </p15:clr>
        </p15:guide>
        <p15:guide id="15" pos="6718">
          <p15:clr>
            <a:srgbClr val="F26B43"/>
          </p15:clr>
        </p15:guide>
        <p15:guide id="16" pos="7197">
          <p15:clr>
            <a:srgbClr val="F26B43"/>
          </p15:clr>
        </p15:guide>
        <p15:guide id="17" orient="horz" pos="1728">
          <p15:clr>
            <a:srgbClr val="F26B43"/>
          </p15:clr>
        </p15:guide>
        <p15:guide id="18" orient="horz" pos="1296">
          <p15:clr>
            <a:srgbClr val="F26B43"/>
          </p15:clr>
        </p15:guide>
        <p15:guide id="19" orient="horz" pos="864">
          <p15:clr>
            <a:srgbClr val="F26B43"/>
          </p15:clr>
        </p15:guide>
        <p15:guide id="20" orient="horz" pos="434">
          <p15:clr>
            <a:srgbClr val="F26B43"/>
          </p15:clr>
        </p15:guide>
        <p15:guide id="21" orient="horz" pos="2590">
          <p15:clr>
            <a:srgbClr val="F26B43"/>
          </p15:clr>
        </p15:guide>
        <p15:guide id="22" orient="horz" pos="3022">
          <p15:clr>
            <a:srgbClr val="F26B43"/>
          </p15:clr>
        </p15:guide>
        <p15:guide id="23" orient="horz" pos="3454">
          <p15:clr>
            <a:srgbClr val="F26B43"/>
          </p15:clr>
        </p15:guide>
        <p15:guide id="24" orient="horz" pos="388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2" name="Oggetto 11" hidden="1">
            <a:extLst>
              <a:ext uri="{FF2B5EF4-FFF2-40B4-BE49-F238E27FC236}">
                <a16:creationId xmlns:a16="http://schemas.microsoft.com/office/drawing/2014/main" id="{6B3160C6-C572-4C7F-84EF-387C01B83091}"/>
              </a:ext>
            </a:extLst>
          </p:cNvPr>
          <p:cNvGraphicFramePr>
            <a:graphicFrameLocks noChangeAspect="1"/>
          </p:cNvGraphicFramePr>
          <p:nvPr userDrawn="1">
            <p:custDataLst>
              <p:tags r:id="rId26"/>
            </p:custDataLst>
            <p:extLst>
              <p:ext uri="{D42A27DB-BD31-4B8C-83A1-F6EECF244321}">
                <p14:modId xmlns:p14="http://schemas.microsoft.com/office/powerpoint/2010/main" val="30074553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27" imgW="501" imgH="502" progId="TCLayout.ActiveDocument.1">
                  <p:embed/>
                </p:oleObj>
              </mc:Choice>
              <mc:Fallback>
                <p:oleObj name="Diapositiva think-cell" r:id="rId27" imgW="501" imgH="502" progId="TCLayout.ActiveDocument.1">
                  <p:embed/>
                  <p:pic>
                    <p:nvPicPr>
                      <p:cNvPr id="12" name="Oggetto 11" hidden="1">
                        <a:extLst>
                          <a:ext uri="{FF2B5EF4-FFF2-40B4-BE49-F238E27FC236}">
                            <a16:creationId xmlns:a16="http://schemas.microsoft.com/office/drawing/2014/main" id="{6B3160C6-C572-4C7F-84EF-387C01B83091}"/>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10" name="Rectangle 9">
            <a:extLst>
              <a:ext uri="{C183D7F6-B498-43B3-948B-1728B52AA6E4}">
                <adec:decorative xmlns:adec="http://schemas.microsoft.com/office/drawing/2017/decorative" val="1"/>
              </a:ext>
            </a:extLst>
          </p:cNvPr>
          <p:cNvSpPr/>
          <p:nvPr userDrawn="1"/>
        </p:nvSpPr>
        <p:spPr>
          <a:xfrm>
            <a:off x="403225" y="688975"/>
            <a:ext cx="196850" cy="6826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GB" noProof="0"/>
          </a:p>
        </p:txBody>
      </p:sp>
      <p:sp>
        <p:nvSpPr>
          <p:cNvPr id="2" name="Title Placeholder 1"/>
          <p:cNvSpPr>
            <a:spLocks noGrp="1"/>
          </p:cNvSpPr>
          <p:nvPr>
            <p:ph type="title"/>
          </p:nvPr>
        </p:nvSpPr>
        <p:spPr>
          <a:xfrm>
            <a:off x="761999" y="670121"/>
            <a:ext cx="8375651" cy="394980"/>
          </a:xfrm>
          <a:prstGeom prst="rect">
            <a:avLst/>
          </a:prstGeom>
        </p:spPr>
        <p:txBody>
          <a:bodyPr vert="horz" wrap="square" lIns="0" tIns="0" rIns="0" bIns="0" rtlCol="0" anchor="t">
            <a:noAutofit/>
          </a:bodyPr>
          <a:lstStyle/>
          <a:p>
            <a:r>
              <a:rPr lang="en-GB"/>
              <a:t>Click to edit Master Title</a:t>
            </a:r>
            <a:endParaRPr lang="en-GB" noProof="0"/>
          </a:p>
        </p:txBody>
      </p:sp>
      <p:sp>
        <p:nvSpPr>
          <p:cNvPr id="3" name="Text Placeholder 2"/>
          <p:cNvSpPr>
            <a:spLocks noGrp="1"/>
          </p:cNvSpPr>
          <p:nvPr>
            <p:ph type="body" idx="1"/>
          </p:nvPr>
        </p:nvSpPr>
        <p:spPr>
          <a:xfrm>
            <a:off x="761999" y="1519085"/>
            <a:ext cx="10664825" cy="4646766"/>
          </a:xfrm>
          <a:prstGeom prst="rect">
            <a:avLst/>
          </a:prstGeom>
        </p:spPr>
        <p:txBody>
          <a:bodyPr vert="horz" wrap="square" lIns="0" tIns="0" rIns="180000" bIns="0" rtlCol="0">
            <a:noAutofit/>
          </a:bodyPr>
          <a:lstStyle/>
          <a:p>
            <a:pPr marL="0" marR="0" lvl="0" indent="0" algn="l" defTabSz="914400" rtl="0" eaLnBrk="1" fontAlgn="auto" latinLnBrk="0" hangingPunct="1">
              <a:lnSpc>
                <a:spcPct val="100000"/>
              </a:lnSpc>
              <a:spcBef>
                <a:spcPts val="0"/>
              </a:spcBef>
              <a:spcAft>
                <a:spcPts val="600"/>
              </a:spcAft>
              <a:buClrTx/>
              <a:buSzTx/>
              <a:buFont typeface="Lucida Grande"/>
              <a:buNone/>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Master text style 18PT regular</a:t>
            </a:r>
          </a:p>
          <a:p>
            <a:pPr marL="0" marR="0" lvl="1" indent="0" algn="l" defTabSz="914400" rtl="0" eaLnBrk="1" fontAlgn="auto" latinLnBrk="0" hangingPunct="1">
              <a:lnSpc>
                <a:spcPct val="100000"/>
              </a:lnSpc>
              <a:spcBef>
                <a:spcPts val="0"/>
              </a:spcBef>
              <a:spcAft>
                <a:spcPts val="600"/>
              </a:spcAft>
              <a:buClrTx/>
              <a:buSzTx/>
              <a:buFont typeface="Lucida Grande"/>
              <a:buNone/>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First level: Master bullet style 18PT regular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Second level: Master sub bullet style 18PT regular</a:t>
            </a:r>
          </a:p>
          <a:p>
            <a:pPr marL="53975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Third level: Master sub bullet style 18PT regular</a:t>
            </a:r>
          </a:p>
          <a:p>
            <a:pPr marL="53975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a:pPr>
            <a:endParaRPr kumimoji="0" lang="en-GB" sz="1800" b="0" i="0" u="none" strike="noStrike" kern="1200" cap="none" spc="0" normalizeH="0" baseline="0" noProof="0">
              <a:ln>
                <a:noFill/>
              </a:ln>
              <a:solidFill>
                <a:srgbClr val="000000"/>
              </a:solidFill>
              <a:effectLst/>
              <a:uLnTx/>
              <a:uFillTx/>
              <a:latin typeface="+mn-lt"/>
              <a:ea typeface="+mn-ea"/>
              <a:cs typeface="+mn-cs"/>
            </a:endParaRPr>
          </a:p>
        </p:txBody>
      </p:sp>
      <p:sp>
        <p:nvSpPr>
          <p:cNvPr id="7" name="Footer Placeholder 4">
            <a:extLst>
              <a:ext uri="{FF2B5EF4-FFF2-40B4-BE49-F238E27FC236}">
                <a16:creationId xmlns:a16="http://schemas.microsoft.com/office/drawing/2014/main" id="{AF70F753-BBB5-E84C-801B-39BA68C82713}"/>
              </a:ext>
            </a:extLst>
          </p:cNvPr>
          <p:cNvSpPr>
            <a:spLocks noGrp="1"/>
          </p:cNvSpPr>
          <p:nvPr>
            <p:ph type="ftr" sz="quarter" idx="3"/>
          </p:nvPr>
        </p:nvSpPr>
        <p:spPr>
          <a:xfrm>
            <a:off x="758825" y="6525243"/>
            <a:ext cx="8381999" cy="153888"/>
          </a:xfrm>
          <a:prstGeom prst="rect">
            <a:avLst/>
          </a:prstGeom>
        </p:spPr>
        <p:txBody>
          <a:bodyPr vert="horz" wrap="square" lIns="0" tIns="0" rIns="0" bIns="0" rtlCol="0"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a:solidFill>
                  <a:schemeClr val="tx2">
                    <a:lumMod val="75000"/>
                  </a:schemeClr>
                </a:solidFill>
              </a:defRPr>
            </a:lvl1pPr>
          </a:lstStyle>
          <a:p>
            <a:r>
              <a:rPr lang="en-US"/>
              <a:t>Copyright © 2021 Enel S.p.A. All rights reserved. </a:t>
            </a:r>
            <a:endParaRPr lang="en-GB" noProof="0"/>
          </a:p>
        </p:txBody>
      </p:sp>
      <p:sp>
        <p:nvSpPr>
          <p:cNvPr id="6" name="Slide Number Placeholder 5"/>
          <p:cNvSpPr>
            <a:spLocks noGrp="1"/>
          </p:cNvSpPr>
          <p:nvPr>
            <p:ph type="sldNum" sz="quarter" idx="4"/>
          </p:nvPr>
        </p:nvSpPr>
        <p:spPr>
          <a:xfrm>
            <a:off x="10664825" y="6537600"/>
            <a:ext cx="762000" cy="129429"/>
          </a:xfrm>
          <a:prstGeom prst="rect">
            <a:avLst/>
          </a:prstGeom>
        </p:spPr>
        <p:txBody>
          <a:bodyPr vert="horz" wrap="square" lIns="0" tIns="0" rIns="0" bIns="0" rtlCol="0" anchor="t">
            <a:noAutofit/>
          </a:bodyPr>
          <a:lstStyle>
            <a:lvl1pPr algn="r">
              <a:defRPr sz="1000">
                <a:solidFill>
                  <a:schemeClr val="tx2">
                    <a:lumMod val="75000"/>
                  </a:schemeClr>
                </a:solidFill>
              </a:defRPr>
            </a:lvl1pPr>
          </a:lstStyle>
          <a:p>
            <a:fld id="{1ED2235E-0982-3B42-A838-A74550CD4449}" type="slidenum">
              <a:rPr lang="en-GB" noProof="0" smtClean="0"/>
              <a:pPr/>
              <a:t>‹N›</a:t>
            </a:fld>
            <a:endParaRPr lang="en-GB" noProof="0"/>
          </a:p>
        </p:txBody>
      </p:sp>
      <p:pic>
        <p:nvPicPr>
          <p:cNvPr id="8" name="Picture 7" descr="Logo&#10;&#10;Description automatically generated">
            <a:extLst>
              <a:ext uri="{FF2B5EF4-FFF2-40B4-BE49-F238E27FC236}">
                <a16:creationId xmlns:a16="http://schemas.microsoft.com/office/drawing/2014/main" id="{7FCAD39A-AF02-BC4C-B906-F36A03A1B36B}"/>
              </a:ext>
            </a:extLst>
          </p:cNvPr>
          <p:cNvPicPr>
            <a:picLocks noChangeAspect="1"/>
          </p:cNvPicPr>
          <p:nvPr userDrawn="1"/>
        </p:nvPicPr>
        <p:blipFill>
          <a:blip r:embed="rId29"/>
          <a:stretch>
            <a:fillRect/>
          </a:stretch>
        </p:blipFill>
        <p:spPr>
          <a:xfrm>
            <a:off x="10400060" y="677868"/>
            <a:ext cx="1005840" cy="506462"/>
          </a:xfrm>
          <a:prstGeom prst="rect">
            <a:avLst/>
          </a:prstGeom>
        </p:spPr>
      </p:pic>
    </p:spTree>
    <p:extLst>
      <p:ext uri="{BB962C8B-B14F-4D97-AF65-F5344CB8AC3E}">
        <p14:creationId xmlns:p14="http://schemas.microsoft.com/office/powerpoint/2010/main" val="27029604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sz="1800" kern="1200">
          <a:solidFill>
            <a:schemeClr val="tx1"/>
          </a:solidFill>
          <a:latin typeface="+mn-lt"/>
          <a:ea typeface="+mn-ea"/>
          <a:cs typeface="+mn-cs"/>
        </a:defRPr>
      </a:lvl1pPr>
      <a:lvl2pPr marL="0" marR="0" indent="0" algn="l" defTabSz="914400" rtl="0" eaLnBrk="1" fontAlgn="auto" latinLnBrk="0" hangingPunct="1">
        <a:lnSpc>
          <a:spcPct val="100000"/>
        </a:lnSpc>
        <a:spcBef>
          <a:spcPts val="0"/>
        </a:spcBef>
        <a:spcAft>
          <a:spcPts val="600"/>
        </a:spcAft>
        <a:buClrTx/>
        <a:buSzTx/>
        <a:buFont typeface="Lucida Grande"/>
        <a:buNone/>
        <a:tabLst>
          <a:tab pos="1057275" algn="l"/>
        </a:tabLst>
        <a:defRPr sz="1800" i="0" kern="1200">
          <a:solidFill>
            <a:schemeClr val="tx1"/>
          </a:solidFill>
          <a:latin typeface="+mn-lt"/>
          <a:ea typeface="+mn-ea"/>
          <a:cs typeface="+mn-cs"/>
        </a:defRPr>
      </a:lvl2pPr>
      <a:lvl3pPr marL="539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1057275" algn="l"/>
        </a:tabLst>
        <a:defRPr sz="1800" kern="1200">
          <a:solidFill>
            <a:schemeClr val="tx1"/>
          </a:solidFill>
          <a:latin typeface="+mn-lt"/>
          <a:ea typeface="+mn-ea"/>
          <a:cs typeface="+mn-cs"/>
        </a:defRPr>
      </a:lvl3pPr>
      <a:lvl4pPr marL="541338" indent="-271463" algn="l" defTabSz="914400" rtl="0" eaLnBrk="1" latinLnBrk="0" hangingPunct="1">
        <a:lnSpc>
          <a:spcPct val="100000"/>
        </a:lnSpc>
        <a:spcBef>
          <a:spcPts val="0"/>
        </a:spcBef>
        <a:spcAft>
          <a:spcPts val="600"/>
        </a:spcAft>
        <a:buFont typeface="Lucida Grande"/>
        <a:buChar char="-"/>
        <a:tabLst>
          <a:tab pos="1057275" algn="l"/>
        </a:tabLst>
        <a:defRPr sz="1800" kern="1200">
          <a:solidFill>
            <a:schemeClr val="tx1"/>
          </a:solidFill>
          <a:latin typeface="+mn-lt"/>
          <a:ea typeface="+mn-ea"/>
          <a:cs typeface="+mn-cs"/>
        </a:defRPr>
      </a:lvl4pPr>
      <a:lvl5pPr marL="541338" indent="-271463" algn="l" defTabSz="914400" rtl="0" eaLnBrk="1" latinLnBrk="0" hangingPunct="1">
        <a:lnSpc>
          <a:spcPct val="100000"/>
        </a:lnSpc>
        <a:spcBef>
          <a:spcPts val="0"/>
        </a:spcBef>
        <a:spcAft>
          <a:spcPts val="600"/>
        </a:spcAft>
        <a:buFont typeface="Lucida Grande"/>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80">
          <p15:clr>
            <a:srgbClr val="F26B43"/>
          </p15:clr>
        </p15:guide>
        <p15:guide id="4" pos="1920">
          <p15:clr>
            <a:srgbClr val="F26B43"/>
          </p15:clr>
        </p15:guide>
        <p15:guide id="5" pos="960">
          <p15:clr>
            <a:srgbClr val="F26B43"/>
          </p15:clr>
        </p15:guide>
        <p15:guide id="6" pos="1438">
          <p15:clr>
            <a:srgbClr val="F26B43"/>
          </p15:clr>
        </p15:guide>
        <p15:guide id="7" pos="2398">
          <p15:clr>
            <a:srgbClr val="F26B43"/>
          </p15:clr>
        </p15:guide>
        <p15:guide id="8" pos="2880">
          <p15:clr>
            <a:srgbClr val="F26B43"/>
          </p15:clr>
        </p15:guide>
        <p15:guide id="9" pos="3360">
          <p15:clr>
            <a:srgbClr val="F26B43"/>
          </p15:clr>
        </p15:guide>
        <p15:guide id="10" pos="4320">
          <p15:clr>
            <a:srgbClr val="F26B43"/>
          </p15:clr>
        </p15:guide>
        <p15:guide id="11" pos="4798">
          <p15:clr>
            <a:srgbClr val="F26B43"/>
          </p15:clr>
        </p15:guide>
        <p15:guide id="12" pos="5278">
          <p15:clr>
            <a:srgbClr val="F26B43"/>
          </p15:clr>
        </p15:guide>
        <p15:guide id="13" pos="5756">
          <p15:clr>
            <a:srgbClr val="F26B43"/>
          </p15:clr>
        </p15:guide>
        <p15:guide id="14" pos="6236">
          <p15:clr>
            <a:srgbClr val="F26B43"/>
          </p15:clr>
        </p15:guide>
        <p15:guide id="15" pos="6718">
          <p15:clr>
            <a:srgbClr val="F26B43"/>
          </p15:clr>
        </p15:guide>
        <p15:guide id="16" pos="7197">
          <p15:clr>
            <a:srgbClr val="F26B43"/>
          </p15:clr>
        </p15:guide>
        <p15:guide id="17" orient="horz" pos="1728">
          <p15:clr>
            <a:srgbClr val="F26B43"/>
          </p15:clr>
        </p15:guide>
        <p15:guide id="18" orient="horz" pos="1296">
          <p15:clr>
            <a:srgbClr val="F26B43"/>
          </p15:clr>
        </p15:guide>
        <p15:guide id="19" orient="horz" pos="864">
          <p15:clr>
            <a:srgbClr val="F26B43"/>
          </p15:clr>
        </p15:guide>
        <p15:guide id="20" orient="horz" pos="434">
          <p15:clr>
            <a:srgbClr val="F26B43"/>
          </p15:clr>
        </p15:guide>
        <p15:guide id="21" orient="horz" pos="2590">
          <p15:clr>
            <a:srgbClr val="F26B43"/>
          </p15:clr>
        </p15:guide>
        <p15:guide id="22" orient="horz" pos="3022">
          <p15:clr>
            <a:srgbClr val="F26B43"/>
          </p15:clr>
        </p15:guide>
        <p15:guide id="23" orient="horz" pos="3454">
          <p15:clr>
            <a:srgbClr val="F26B43"/>
          </p15:clr>
        </p15:guide>
        <p15:guide id="24" orient="horz" pos="388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ggetto 4" hidden="1">
            <a:extLst>
              <a:ext uri="{FF2B5EF4-FFF2-40B4-BE49-F238E27FC236}">
                <a16:creationId xmlns:a16="http://schemas.microsoft.com/office/drawing/2014/main" id="{99825D62-64A0-4434-B50E-ECBB13040A9E}"/>
              </a:ext>
            </a:extLst>
          </p:cNvPr>
          <p:cNvGraphicFramePr>
            <a:graphicFrameLocks noChangeAspect="1"/>
          </p:cNvGraphicFramePr>
          <p:nvPr userDrawn="1">
            <p:custDataLst>
              <p:tags r:id="rId12"/>
            </p:custDataLst>
            <p:extLst>
              <p:ext uri="{D42A27DB-BD31-4B8C-83A1-F6EECF244321}">
                <p14:modId xmlns:p14="http://schemas.microsoft.com/office/powerpoint/2010/main" val="23793273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13" imgW="351" imgH="363" progId="TCLayout.ActiveDocument.1">
                  <p:embed/>
                </p:oleObj>
              </mc:Choice>
              <mc:Fallback>
                <p:oleObj name="Diapositiva think-cell" r:id="rId13" imgW="351" imgH="363" progId="TCLayout.ActiveDocument.1">
                  <p:embed/>
                  <p:pic>
                    <p:nvPicPr>
                      <p:cNvPr id="5" name="Oggetto 4" hidden="1">
                        <a:extLst>
                          <a:ext uri="{FF2B5EF4-FFF2-40B4-BE49-F238E27FC236}">
                            <a16:creationId xmlns:a16="http://schemas.microsoft.com/office/drawing/2014/main" id="{99825D62-64A0-4434-B50E-ECBB13040A9E}"/>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pic>
        <p:nvPicPr>
          <p:cNvPr id="8"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10082248" y="684314"/>
            <a:ext cx="1345443" cy="671077"/>
          </a:xfrm>
          <a:prstGeom prst="rect">
            <a:avLst/>
          </a:prstGeom>
          <a:noFill/>
        </p:spPr>
      </p:pic>
      <p:sp>
        <p:nvSpPr>
          <p:cNvPr id="2" name="Title Placeholder 1"/>
          <p:cNvSpPr>
            <a:spLocks noGrp="1"/>
          </p:cNvSpPr>
          <p:nvPr>
            <p:ph type="title"/>
          </p:nvPr>
        </p:nvSpPr>
        <p:spPr>
          <a:xfrm>
            <a:off x="761999" y="670121"/>
            <a:ext cx="8375651" cy="394980"/>
          </a:xfrm>
          <a:prstGeom prst="rect">
            <a:avLst/>
          </a:prstGeom>
        </p:spPr>
        <p:txBody>
          <a:bodyPr vert="horz" wrap="square" lIns="0" tIns="0" rIns="0" bIns="0" rtlCol="0" anchor="t">
            <a:noAutofit/>
          </a:bodyPr>
          <a:lstStyle/>
          <a:p>
            <a:r>
              <a:rPr lang="it-IT" noProof="0"/>
              <a:t>Fare clic per modificare lo stile del titolo</a:t>
            </a:r>
            <a:endParaRPr lang="en-GB" noProof="0"/>
          </a:p>
        </p:txBody>
      </p:sp>
      <p:sp>
        <p:nvSpPr>
          <p:cNvPr id="3" name="Text Placeholder 2"/>
          <p:cNvSpPr>
            <a:spLocks noGrp="1"/>
          </p:cNvSpPr>
          <p:nvPr>
            <p:ph type="body" idx="1"/>
          </p:nvPr>
        </p:nvSpPr>
        <p:spPr>
          <a:xfrm>
            <a:off x="761999" y="2055703"/>
            <a:ext cx="10664825" cy="4110147"/>
          </a:xfrm>
          <a:prstGeom prst="rect">
            <a:avLst/>
          </a:prstGeom>
        </p:spPr>
        <p:txBody>
          <a:bodyPr vert="horz" wrap="square" lIns="0" tIns="0" rIns="180000" bIns="0" rtlCol="0">
            <a:no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endParaRPr lang="en-GB" noProof="0"/>
          </a:p>
        </p:txBody>
      </p:sp>
      <p:sp>
        <p:nvSpPr>
          <p:cNvPr id="6" name="Slide Number Placeholder 5"/>
          <p:cNvSpPr>
            <a:spLocks noGrp="1"/>
          </p:cNvSpPr>
          <p:nvPr>
            <p:ph type="sldNum" sz="quarter" idx="4"/>
          </p:nvPr>
        </p:nvSpPr>
        <p:spPr>
          <a:xfrm>
            <a:off x="10664825" y="6264005"/>
            <a:ext cx="762000" cy="153888"/>
          </a:xfrm>
          <a:prstGeom prst="rect">
            <a:avLst/>
          </a:prstGeom>
        </p:spPr>
        <p:txBody>
          <a:bodyPr vert="horz" wrap="square" lIns="0" tIns="0" rIns="0" bIns="0" rtlCol="0" anchor="ctr">
            <a:noAutofit/>
          </a:bodyPr>
          <a:lstStyle>
            <a:lvl1pPr algn="r">
              <a:defRPr sz="1000">
                <a:solidFill>
                  <a:schemeClr val="tx2">
                    <a:lumMod val="75000"/>
                  </a:schemeClr>
                </a:solidFill>
              </a:defRPr>
            </a:lvl1pPr>
          </a:lstStyle>
          <a:p>
            <a:fld id="{1ED2235E-0982-3B42-A838-A74550CD4449}" type="slidenum">
              <a:rPr lang="en-GB" noProof="0" smtClean="0"/>
              <a:pPr/>
              <a:t>‹N›</a:t>
            </a:fld>
            <a:endParaRPr lang="en-GB" noProof="0"/>
          </a:p>
        </p:txBody>
      </p:sp>
      <p:sp>
        <p:nvSpPr>
          <p:cNvPr id="10" name="Rectangle 9"/>
          <p:cNvSpPr/>
          <p:nvPr userDrawn="1"/>
        </p:nvSpPr>
        <p:spPr>
          <a:xfrm>
            <a:off x="403225" y="688975"/>
            <a:ext cx="196850" cy="6826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GB" noProof="0"/>
          </a:p>
        </p:txBody>
      </p:sp>
    </p:spTree>
    <p:extLst>
      <p:ext uri="{BB962C8B-B14F-4D97-AF65-F5344CB8AC3E}">
        <p14:creationId xmlns:p14="http://schemas.microsoft.com/office/powerpoint/2010/main" val="45113041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a:buNone/>
        <a:tabLst>
          <a:tab pos="1057275" algn="l"/>
        </a:tabLst>
        <a:defRPr sz="1800" kern="1200">
          <a:solidFill>
            <a:schemeClr val="tx1"/>
          </a:solidFill>
          <a:latin typeface="+mn-lt"/>
          <a:ea typeface="+mn-ea"/>
          <a:cs typeface="+mn-cs"/>
        </a:defRPr>
      </a:lvl1pPr>
      <a:lvl2pPr marL="285750" indent="-285750" algn="l" defTabSz="914400" rtl="0" eaLnBrk="1" latinLnBrk="0" hangingPunct="1">
        <a:lnSpc>
          <a:spcPct val="100000"/>
        </a:lnSpc>
        <a:spcBef>
          <a:spcPts val="0"/>
        </a:spcBef>
        <a:spcAft>
          <a:spcPts val="600"/>
        </a:spcAft>
        <a:buFont typeface="Lucida Grande"/>
        <a:buChar char="-"/>
        <a:tabLst>
          <a:tab pos="1057275" algn="l"/>
        </a:tabLst>
        <a:defRPr sz="1800" i="0" kern="1200">
          <a:solidFill>
            <a:schemeClr val="tx1"/>
          </a:solidFill>
          <a:latin typeface="+mn-lt"/>
          <a:ea typeface="+mn-ea"/>
          <a:cs typeface="+mn-cs"/>
        </a:defRPr>
      </a:lvl2pPr>
      <a:lvl3pPr marL="539750" indent="-269875" algn="l" defTabSz="914400" rtl="0" eaLnBrk="1" latinLnBrk="0" hangingPunct="1">
        <a:lnSpc>
          <a:spcPct val="100000"/>
        </a:lnSpc>
        <a:spcBef>
          <a:spcPts val="0"/>
        </a:spcBef>
        <a:spcAft>
          <a:spcPts val="600"/>
        </a:spcAft>
        <a:buFont typeface="Lucida Grande"/>
        <a:buChar char="-"/>
        <a:tabLst>
          <a:tab pos="1057275" algn="l"/>
        </a:tabLst>
        <a:defRPr sz="1800" kern="1200">
          <a:solidFill>
            <a:schemeClr val="tx1"/>
          </a:solidFill>
          <a:latin typeface="+mn-lt"/>
          <a:ea typeface="+mn-ea"/>
          <a:cs typeface="+mn-cs"/>
        </a:defRPr>
      </a:lvl3pPr>
      <a:lvl4pPr marL="541338" indent="-271463" algn="l" defTabSz="914400" rtl="0" eaLnBrk="1" latinLnBrk="0" hangingPunct="1">
        <a:lnSpc>
          <a:spcPct val="100000"/>
        </a:lnSpc>
        <a:spcBef>
          <a:spcPts val="0"/>
        </a:spcBef>
        <a:spcAft>
          <a:spcPts val="600"/>
        </a:spcAft>
        <a:buFont typeface="Lucida Grande"/>
        <a:buChar char="-"/>
        <a:tabLst>
          <a:tab pos="1057275" algn="l"/>
        </a:tabLst>
        <a:defRPr sz="1800" kern="1200">
          <a:solidFill>
            <a:schemeClr val="tx1"/>
          </a:solidFill>
          <a:latin typeface="+mn-lt"/>
          <a:ea typeface="+mn-ea"/>
          <a:cs typeface="+mn-cs"/>
        </a:defRPr>
      </a:lvl4pPr>
      <a:lvl5pPr marL="541338" indent="-271463" algn="l" defTabSz="914400" rtl="0" eaLnBrk="1" latinLnBrk="0" hangingPunct="1">
        <a:lnSpc>
          <a:spcPct val="100000"/>
        </a:lnSpc>
        <a:spcBef>
          <a:spcPts val="0"/>
        </a:spcBef>
        <a:spcAft>
          <a:spcPts val="600"/>
        </a:spcAft>
        <a:buFont typeface="Lucida Grande"/>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80">
          <p15:clr>
            <a:srgbClr val="F26B43"/>
          </p15:clr>
        </p15:guide>
        <p15:guide id="4" pos="1920">
          <p15:clr>
            <a:srgbClr val="F26B43"/>
          </p15:clr>
        </p15:guide>
        <p15:guide id="5" pos="960">
          <p15:clr>
            <a:srgbClr val="F26B43"/>
          </p15:clr>
        </p15:guide>
        <p15:guide id="6" pos="1438">
          <p15:clr>
            <a:srgbClr val="F26B43"/>
          </p15:clr>
        </p15:guide>
        <p15:guide id="7" pos="2398">
          <p15:clr>
            <a:srgbClr val="F26B43"/>
          </p15:clr>
        </p15:guide>
        <p15:guide id="8" pos="2880">
          <p15:clr>
            <a:srgbClr val="F26B43"/>
          </p15:clr>
        </p15:guide>
        <p15:guide id="9" pos="3360">
          <p15:clr>
            <a:srgbClr val="F26B43"/>
          </p15:clr>
        </p15:guide>
        <p15:guide id="10" pos="4320">
          <p15:clr>
            <a:srgbClr val="F26B43"/>
          </p15:clr>
        </p15:guide>
        <p15:guide id="11" pos="4798">
          <p15:clr>
            <a:srgbClr val="F26B43"/>
          </p15:clr>
        </p15:guide>
        <p15:guide id="12" pos="5278">
          <p15:clr>
            <a:srgbClr val="F26B43"/>
          </p15:clr>
        </p15:guide>
        <p15:guide id="13" pos="5756">
          <p15:clr>
            <a:srgbClr val="F26B43"/>
          </p15:clr>
        </p15:guide>
        <p15:guide id="14" pos="6236">
          <p15:clr>
            <a:srgbClr val="F26B43"/>
          </p15:clr>
        </p15:guide>
        <p15:guide id="15" pos="6718">
          <p15:clr>
            <a:srgbClr val="F26B43"/>
          </p15:clr>
        </p15:guide>
        <p15:guide id="16" pos="7197">
          <p15:clr>
            <a:srgbClr val="F26B43"/>
          </p15:clr>
        </p15:guide>
        <p15:guide id="17" orient="horz" pos="1728">
          <p15:clr>
            <a:srgbClr val="F26B43"/>
          </p15:clr>
        </p15:guide>
        <p15:guide id="18" orient="horz" pos="1296">
          <p15:clr>
            <a:srgbClr val="F26B43"/>
          </p15:clr>
        </p15:guide>
        <p15:guide id="19" orient="horz" pos="864">
          <p15:clr>
            <a:srgbClr val="F26B43"/>
          </p15:clr>
        </p15:guide>
        <p15:guide id="20" orient="horz" pos="434">
          <p15:clr>
            <a:srgbClr val="F26B43"/>
          </p15:clr>
        </p15:guide>
        <p15:guide id="21" orient="horz" pos="2590">
          <p15:clr>
            <a:srgbClr val="F26B43"/>
          </p15:clr>
        </p15:guide>
        <p15:guide id="22" orient="horz" pos="3022">
          <p15:clr>
            <a:srgbClr val="F26B43"/>
          </p15:clr>
        </p15:guide>
        <p15:guide id="23" orient="horz" pos="3454">
          <p15:clr>
            <a:srgbClr val="F26B43"/>
          </p15:clr>
        </p15:guide>
        <p15:guide id="24" orient="horz" pos="38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588724" y="1565027"/>
            <a:ext cx="6591300" cy="707886"/>
          </a:xfrm>
          <a:prstGeom prst="rect">
            <a:avLst/>
          </a:prstGeom>
          <a:noFill/>
        </p:spPr>
        <p:txBody>
          <a:bodyPr wrap="square" rtlCol="0">
            <a:spAutoFit/>
          </a:bodyPr>
          <a:lstStyle/>
          <a:p>
            <a:r>
              <a:rPr lang="it-IT" sz="4000" b="1" dirty="0">
                <a:cs typeface="Arial" panose="020B0604020202020204" pitchFamily="34" charset="0"/>
              </a:rPr>
              <a:t>Enel Green Power</a:t>
            </a:r>
          </a:p>
        </p:txBody>
      </p:sp>
      <p:pic>
        <p:nvPicPr>
          <p:cNvPr id="5" name="Picture 2">
            <a:extLst>
              <a:ext uri="{FF2B5EF4-FFF2-40B4-BE49-F238E27FC236}">
                <a16:creationId xmlns:a16="http://schemas.microsoft.com/office/drawing/2014/main" id="{23EBC8F8-1745-4076-96CB-DF40EEDC9BE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9881653" y="5670976"/>
            <a:ext cx="1926172" cy="960437"/>
          </a:xfrm>
          <a:prstGeom prst="rect">
            <a:avLst/>
          </a:prstGeom>
          <a:noFill/>
        </p:spPr>
      </p:pic>
      <p:sp>
        <p:nvSpPr>
          <p:cNvPr id="7" name="CasellaDiTesto 8">
            <a:extLst>
              <a:ext uri="{FF2B5EF4-FFF2-40B4-BE49-F238E27FC236}">
                <a16:creationId xmlns:a16="http://schemas.microsoft.com/office/drawing/2014/main" id="{97F2A6AE-AB95-41B4-AC95-B61BAF2D949F}"/>
              </a:ext>
            </a:extLst>
          </p:cNvPr>
          <p:cNvSpPr txBox="1"/>
          <p:nvPr/>
        </p:nvSpPr>
        <p:spPr>
          <a:xfrm>
            <a:off x="898552" y="5670976"/>
            <a:ext cx="1107419" cy="307777"/>
          </a:xfrm>
          <a:prstGeom prst="rect">
            <a:avLst/>
          </a:prstGeom>
          <a:noFill/>
        </p:spPr>
        <p:txBody>
          <a:bodyPr wrap="none" lIns="0" tIns="0" rIns="0" bIns="0" rtlCol="0" anchor="t">
            <a:spAutoFit/>
          </a:bodyPr>
          <a:lstStyle/>
          <a:p>
            <a:r>
              <a:rPr lang="it-IT" sz="2000" dirty="0" err="1">
                <a:solidFill>
                  <a:schemeClr val="bg2">
                    <a:lumMod val="25000"/>
                  </a:schemeClr>
                </a:solidFill>
                <a:latin typeface="Arial Nova"/>
                <a:cs typeface="Arial"/>
              </a:rPr>
              <a:t>July</a:t>
            </a:r>
            <a:r>
              <a:rPr lang="it-IT" sz="2000" dirty="0">
                <a:solidFill>
                  <a:schemeClr val="bg2">
                    <a:lumMod val="25000"/>
                  </a:schemeClr>
                </a:solidFill>
                <a:latin typeface="Arial Nova"/>
                <a:cs typeface="Arial"/>
              </a:rPr>
              <a:t> </a:t>
            </a:r>
            <a:r>
              <a:rPr lang="it-IT" sz="2000" b="1" dirty="0">
                <a:solidFill>
                  <a:schemeClr val="bg2">
                    <a:lumMod val="25000"/>
                  </a:schemeClr>
                </a:solidFill>
                <a:latin typeface="Arial Nova"/>
                <a:cs typeface="Arial"/>
              </a:rPr>
              <a:t>2023</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36" y="4785420"/>
            <a:ext cx="12192000" cy="982294"/>
          </a:xfrm>
          <a:prstGeom prst="rect">
            <a:avLst/>
          </a:prstGeom>
        </p:spPr>
      </p:pic>
      <p:sp>
        <p:nvSpPr>
          <p:cNvPr id="6" name="TextBox 5">
            <a:extLst>
              <a:ext uri="{FF2B5EF4-FFF2-40B4-BE49-F238E27FC236}">
                <a16:creationId xmlns:a16="http://schemas.microsoft.com/office/drawing/2014/main" id="{0E90FDA6-2868-4594-BD4C-7B16001D2C52}"/>
              </a:ext>
            </a:extLst>
          </p:cNvPr>
          <p:cNvSpPr txBox="1"/>
          <p:nvPr/>
        </p:nvSpPr>
        <p:spPr>
          <a:xfrm>
            <a:off x="588724" y="2782669"/>
            <a:ext cx="6284024" cy="1547924"/>
          </a:xfrm>
          <a:prstGeom prst="rect">
            <a:avLst/>
          </a:prstGeom>
          <a:noFill/>
        </p:spPr>
        <p:txBody>
          <a:bodyPr wrap="square">
            <a:spAutoFit/>
          </a:bodyPr>
          <a:lstStyle/>
          <a:p>
            <a:pPr>
              <a:lnSpc>
                <a:spcPct val="106000"/>
              </a:lnSpc>
              <a:tabLst>
                <a:tab pos="180340" algn="l"/>
              </a:tabLst>
            </a:pPr>
            <a:r>
              <a:rPr lang="en-US" sz="1800" b="1" dirty="0">
                <a:solidFill>
                  <a:schemeClr val="tx1">
                    <a:lumMod val="75000"/>
                  </a:schemeClr>
                </a:solidFill>
                <a:effectLst/>
                <a:latin typeface="Avenir" panose="020B0503020203020204"/>
                <a:ea typeface="Avenir" panose="020B0503020203020204"/>
                <a:cs typeface="Avenir" panose="020B0503020203020204"/>
              </a:rPr>
              <a:t>WELL DELIVERY PROCESS</a:t>
            </a:r>
          </a:p>
          <a:p>
            <a:pPr>
              <a:lnSpc>
                <a:spcPct val="106000"/>
              </a:lnSpc>
              <a:tabLst>
                <a:tab pos="180340" algn="l"/>
              </a:tabLst>
            </a:pPr>
            <a:endParaRPr lang="en-US" b="1" dirty="0">
              <a:solidFill>
                <a:schemeClr val="tx1">
                  <a:lumMod val="75000"/>
                </a:schemeClr>
              </a:solidFill>
              <a:latin typeface="Avenir" panose="020B0503020203020204"/>
              <a:ea typeface="Avenir" panose="020B0503020203020204"/>
              <a:cs typeface="Avenir" panose="020B0503020203020204"/>
            </a:endParaRPr>
          </a:p>
          <a:p>
            <a:pPr>
              <a:lnSpc>
                <a:spcPct val="106000"/>
              </a:lnSpc>
              <a:tabLst>
                <a:tab pos="180340" algn="l"/>
              </a:tabLst>
            </a:pPr>
            <a:endParaRPr lang="en-US" sz="1800" b="1" dirty="0">
              <a:solidFill>
                <a:schemeClr val="tx1">
                  <a:lumMod val="75000"/>
                </a:schemeClr>
              </a:solidFill>
              <a:effectLst/>
              <a:latin typeface="Avenir" panose="020B0503020203020204"/>
              <a:ea typeface="Avenir" panose="020B0503020203020204"/>
              <a:cs typeface="Avenir" panose="020B0503020203020204"/>
            </a:endParaRPr>
          </a:p>
          <a:p>
            <a:pPr>
              <a:lnSpc>
                <a:spcPct val="106000"/>
              </a:lnSpc>
              <a:tabLst>
                <a:tab pos="180340" algn="l"/>
              </a:tabLst>
            </a:pPr>
            <a:r>
              <a:rPr lang="en-US" b="1" dirty="0">
                <a:solidFill>
                  <a:schemeClr val="tx1">
                    <a:lumMod val="75000"/>
                  </a:schemeClr>
                </a:solidFill>
                <a:latin typeface="Avenir" panose="020B0503020203020204"/>
                <a:ea typeface="Avenir" panose="020B0503020203020204"/>
                <a:cs typeface="Avenir" panose="020B0503020203020204"/>
              </a:rPr>
              <a:t>Alberto Marcello Fantozzi</a:t>
            </a:r>
          </a:p>
          <a:p>
            <a:pPr>
              <a:lnSpc>
                <a:spcPct val="106000"/>
              </a:lnSpc>
              <a:tabLst>
                <a:tab pos="180340" algn="l"/>
              </a:tabLst>
            </a:pPr>
            <a:r>
              <a:rPr lang="en-US" b="1" dirty="0">
                <a:solidFill>
                  <a:schemeClr val="tx1">
                    <a:lumMod val="75000"/>
                  </a:schemeClr>
                </a:solidFill>
                <a:latin typeface="Avenir" panose="020B0503020203020204"/>
                <a:ea typeface="Avenir" panose="020B0503020203020204"/>
                <a:cs typeface="Avenir" panose="020B0503020203020204"/>
              </a:rPr>
              <a:t>Head of Well Management</a:t>
            </a:r>
            <a:endParaRPr lang="en-GB" sz="1800" dirty="0">
              <a:solidFill>
                <a:schemeClr val="tx1">
                  <a:lumMod val="75000"/>
                </a:schemeClr>
              </a:solidFill>
              <a:effectLst/>
              <a:latin typeface="Avenir" panose="020B0503020203020204"/>
              <a:ea typeface="Avenir" panose="020B0503020203020204"/>
              <a:cs typeface="Avenir" panose="020B0503020203020204"/>
            </a:endParaRPr>
          </a:p>
        </p:txBody>
      </p:sp>
    </p:spTree>
    <p:extLst>
      <p:ext uri="{BB962C8B-B14F-4D97-AF65-F5344CB8AC3E}">
        <p14:creationId xmlns:p14="http://schemas.microsoft.com/office/powerpoint/2010/main" val="1588926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6">
            <a:extLst>
              <a:ext uri="{FF2B5EF4-FFF2-40B4-BE49-F238E27FC236}">
                <a16:creationId xmlns:a16="http://schemas.microsoft.com/office/drawing/2014/main" id="{4B37DADB-0003-60D6-1CC9-EDDAC14C8CC6}"/>
              </a:ext>
            </a:extLst>
          </p:cNvPr>
          <p:cNvSpPr txBox="1">
            <a:spLocks/>
          </p:cNvSpPr>
          <p:nvPr/>
        </p:nvSpPr>
        <p:spPr>
          <a:xfrm>
            <a:off x="283431" y="323324"/>
            <a:ext cx="9400464" cy="8638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Arial Nova" panose="020B0504020202020204" pitchFamily="34" charset="0"/>
              </a:rPr>
              <a:t>Well Delivery Process</a:t>
            </a:r>
          </a:p>
          <a:p>
            <a:pPr>
              <a:lnSpc>
                <a:spcPct val="150000"/>
              </a:lnSpc>
            </a:pPr>
            <a:r>
              <a:rPr lang="en-US" sz="1800" dirty="0">
                <a:solidFill>
                  <a:srgbClr val="181717"/>
                </a:solidFill>
                <a:latin typeface="Arial Nova Light" panose="020B0304020202020204" pitchFamily="34" charset="0"/>
              </a:rPr>
              <a:t>Well Basic Engineering Phase</a:t>
            </a:r>
          </a:p>
        </p:txBody>
      </p:sp>
      <p:cxnSp>
        <p:nvCxnSpPr>
          <p:cNvPr id="1142" name="SeparatorLine">
            <a:extLst>
              <a:ext uri="{FF2B5EF4-FFF2-40B4-BE49-F238E27FC236}">
                <a16:creationId xmlns:a16="http://schemas.microsoft.com/office/drawing/2014/main" id="{4864F2DF-699A-B0EA-2A44-7925B3E6EDB2}"/>
              </a:ext>
            </a:extLst>
          </p:cNvPr>
          <p:cNvCxnSpPr>
            <a:cxnSpLocks/>
          </p:cNvCxnSpPr>
          <p:nvPr/>
        </p:nvCxnSpPr>
        <p:spPr>
          <a:xfrm>
            <a:off x="222099" y="1278572"/>
            <a:ext cx="7334451" cy="0"/>
          </a:xfrm>
          <a:prstGeom prst="line">
            <a:avLst/>
          </a:prstGeom>
          <a:noFill/>
          <a:ln w="19050" cap="flat" cmpd="sng" algn="ctr">
            <a:gradFill flip="none" rotWithShape="1">
              <a:gsLst>
                <a:gs pos="0">
                  <a:srgbClr val="FF0000"/>
                </a:gs>
                <a:gs pos="74000">
                  <a:srgbClr val="00B0F0"/>
                </a:gs>
                <a:gs pos="39000">
                  <a:srgbClr val="7030A0"/>
                </a:gs>
                <a:gs pos="100000">
                  <a:srgbClr val="00B050"/>
                </a:gs>
              </a:gsLst>
              <a:lin ang="0" scaled="1"/>
            </a:gradFill>
            <a:prstDash val="solid"/>
            <a:miter lim="800000"/>
            <a:tailEnd type="none" w="med" len="lg"/>
          </a:ln>
          <a:effectLst/>
        </p:spPr>
      </p:cxnSp>
      <p:sp>
        <p:nvSpPr>
          <p:cNvPr id="9" name="CasellaDiTesto 8">
            <a:extLst>
              <a:ext uri="{FF2B5EF4-FFF2-40B4-BE49-F238E27FC236}">
                <a16:creationId xmlns:a16="http://schemas.microsoft.com/office/drawing/2014/main" id="{E65CB1FC-9EAE-61F6-2003-6067CD7D4B63}"/>
              </a:ext>
            </a:extLst>
          </p:cNvPr>
          <p:cNvSpPr txBox="1"/>
          <p:nvPr/>
        </p:nvSpPr>
        <p:spPr>
          <a:xfrm>
            <a:off x="872642" y="1505731"/>
            <a:ext cx="2777708" cy="698717"/>
          </a:xfrm>
          <a:prstGeom prst="rect">
            <a:avLst/>
          </a:prstGeom>
          <a:noFill/>
        </p:spPr>
        <p:txBody>
          <a:bodyPr wrap="square" rtlCol="0">
            <a:spAutoFit/>
          </a:bodyPr>
          <a:lstStyle/>
          <a:p>
            <a:pPr>
              <a:lnSpc>
                <a:spcPct val="150000"/>
              </a:lnSpc>
            </a:pPr>
            <a:r>
              <a:rPr lang="it-IT" sz="1400" b="1" u="sng" dirty="0">
                <a:solidFill>
                  <a:srgbClr val="181717"/>
                </a:solidFill>
                <a:latin typeface="Arial" panose="020B0604020202020204" pitchFamily="34" charset="0"/>
                <a:cs typeface="Arial" panose="020B0604020202020204" pitchFamily="34" charset="0"/>
              </a:rPr>
              <a:t>PHASE RESPONSIBLE: </a:t>
            </a:r>
            <a:r>
              <a:rPr lang="it-IT" sz="1400" b="1" dirty="0">
                <a:solidFill>
                  <a:srgbClr val="181717"/>
                </a:solidFill>
                <a:latin typeface="Arial" panose="020B0604020202020204" pitchFamily="34" charset="0"/>
                <a:cs typeface="Arial" panose="020B0604020202020204" pitchFamily="34" charset="0"/>
              </a:rPr>
              <a:t> WE</a:t>
            </a:r>
          </a:p>
          <a:p>
            <a:pPr>
              <a:lnSpc>
                <a:spcPct val="150000"/>
              </a:lnSpc>
            </a:pPr>
            <a:r>
              <a:rPr lang="it-IT" sz="1400" b="1" dirty="0">
                <a:solidFill>
                  <a:srgbClr val="181717"/>
                </a:solidFill>
                <a:latin typeface="Arial" panose="020B0604020202020204" pitchFamily="34" charset="0"/>
                <a:cs typeface="Arial" panose="020B0604020202020204" pitchFamily="34" charset="0"/>
              </a:rPr>
              <a:t> </a:t>
            </a:r>
          </a:p>
        </p:txBody>
      </p:sp>
      <p:sp>
        <p:nvSpPr>
          <p:cNvPr id="6" name="CasellaDiTesto 5">
            <a:extLst>
              <a:ext uri="{FF2B5EF4-FFF2-40B4-BE49-F238E27FC236}">
                <a16:creationId xmlns:a16="http://schemas.microsoft.com/office/drawing/2014/main" id="{9657F63F-1C83-AB39-526C-D9BB9F7DA047}"/>
              </a:ext>
            </a:extLst>
          </p:cNvPr>
          <p:cNvSpPr txBox="1"/>
          <p:nvPr/>
        </p:nvSpPr>
        <p:spPr>
          <a:xfrm>
            <a:off x="895792" y="2306074"/>
            <a:ext cx="6394212" cy="954107"/>
          </a:xfrm>
          <a:prstGeom prst="rect">
            <a:avLst/>
          </a:prstGeom>
          <a:noFill/>
        </p:spPr>
        <p:txBody>
          <a:bodyPr wrap="square" lIns="0" tIns="0" rIns="0" bIns="0" rtlCol="0">
            <a:spAutoFit/>
          </a:bodyPr>
          <a:lstStyle/>
          <a:p>
            <a:r>
              <a:rPr lang="it-IT" sz="1200" b="1" dirty="0">
                <a:solidFill>
                  <a:srgbClr val="181717"/>
                </a:solidFill>
                <a:latin typeface="Arial" panose="020B0604020202020204" pitchFamily="34" charset="0"/>
                <a:cs typeface="Arial" panose="020B0604020202020204" pitchFamily="34" charset="0"/>
              </a:rPr>
              <a:t>WE &gt;&gt; </a:t>
            </a:r>
            <a:r>
              <a:rPr lang="it-IT" sz="1200" dirty="0" err="1">
                <a:solidFill>
                  <a:srgbClr val="181717"/>
                </a:solidFill>
                <a:latin typeface="Arial" panose="020B0604020202020204" pitchFamily="34" charset="0"/>
                <a:cs typeface="Arial" panose="020B0604020202020204" pitchFamily="34" charset="0"/>
              </a:rPr>
              <a:t>Well</a:t>
            </a:r>
            <a:r>
              <a:rPr lang="it-IT" sz="1200" dirty="0">
                <a:solidFill>
                  <a:srgbClr val="181717"/>
                </a:solidFill>
                <a:latin typeface="Arial" panose="020B0604020202020204" pitchFamily="34" charset="0"/>
                <a:cs typeface="Arial" panose="020B0604020202020204" pitchFamily="34" charset="0"/>
              </a:rPr>
              <a:t> Basic Engineering Study (Time &amp; Cost) To </a:t>
            </a:r>
            <a:r>
              <a:rPr lang="it-IT" sz="1200" dirty="0" err="1">
                <a:solidFill>
                  <a:srgbClr val="181717"/>
                </a:solidFill>
                <a:latin typeface="Arial" panose="020B0604020202020204" pitchFamily="34" charset="0"/>
                <a:cs typeface="Arial" panose="020B0604020202020204" pitchFamily="34" charset="0"/>
              </a:rPr>
              <a:t>Perform</a:t>
            </a:r>
            <a:r>
              <a:rPr lang="it-IT" sz="1200" dirty="0">
                <a:solidFill>
                  <a:srgbClr val="181717"/>
                </a:solidFill>
                <a:latin typeface="Arial" panose="020B0604020202020204" pitchFamily="34" charset="0"/>
                <a:cs typeface="Arial" panose="020B0604020202020204" pitchFamily="34" charset="0"/>
              </a:rPr>
              <a:t> Procurement Activity</a:t>
            </a:r>
          </a:p>
          <a:p>
            <a:endParaRPr lang="it-IT" sz="1200" dirty="0">
              <a:solidFill>
                <a:srgbClr val="181717"/>
              </a:solidFill>
              <a:latin typeface="Arial" panose="020B0604020202020204" pitchFamily="34" charset="0"/>
              <a:cs typeface="Arial" panose="020B0604020202020204" pitchFamily="34" charset="0"/>
            </a:endParaRPr>
          </a:p>
          <a:p>
            <a:r>
              <a:rPr lang="it-IT" sz="1200" b="1" dirty="0">
                <a:solidFill>
                  <a:srgbClr val="181717"/>
                </a:solidFill>
                <a:latin typeface="Arial" panose="020B0604020202020204" pitchFamily="34" charset="0"/>
                <a:cs typeface="Arial" panose="020B0604020202020204" pitchFamily="34" charset="0"/>
              </a:rPr>
              <a:t>G&amp;G &gt;&gt;  </a:t>
            </a:r>
            <a:r>
              <a:rPr lang="it-IT" sz="1200" dirty="0">
                <a:solidFill>
                  <a:srgbClr val="181717"/>
                </a:solidFill>
                <a:latin typeface="Arial" panose="020B0604020202020204" pitchFamily="34" charset="0"/>
                <a:cs typeface="Arial" panose="020B0604020202020204" pitchFamily="34" charset="0"/>
              </a:rPr>
              <a:t>Mining </a:t>
            </a:r>
            <a:r>
              <a:rPr lang="it-IT" sz="1200" dirty="0" err="1">
                <a:solidFill>
                  <a:srgbClr val="181717"/>
                </a:solidFill>
                <a:latin typeface="Arial" panose="020B0604020202020204" pitchFamily="34" charset="0"/>
                <a:cs typeface="Arial" panose="020B0604020202020204" pitchFamily="34" charset="0"/>
              </a:rPr>
              <a:t>Proposal</a:t>
            </a:r>
            <a:endParaRPr lang="it-IT" sz="1200" dirty="0">
              <a:solidFill>
                <a:srgbClr val="181717"/>
              </a:solidFill>
              <a:latin typeface="Arial" panose="020B0604020202020204" pitchFamily="34" charset="0"/>
              <a:cs typeface="Arial" panose="020B0604020202020204" pitchFamily="34" charset="0"/>
            </a:endParaRPr>
          </a:p>
          <a:p>
            <a:endParaRPr lang="it-IT" sz="1200" dirty="0">
              <a:solidFill>
                <a:srgbClr val="181717"/>
              </a:solidFill>
              <a:latin typeface="Arial" panose="020B0604020202020204" pitchFamily="34" charset="0"/>
              <a:cs typeface="Arial" panose="020B0604020202020204" pitchFamily="34" charset="0"/>
            </a:endParaRPr>
          </a:p>
          <a:p>
            <a:r>
              <a:rPr lang="it-IT" sz="1200" b="1" dirty="0">
                <a:solidFill>
                  <a:srgbClr val="181717"/>
                </a:solidFill>
                <a:latin typeface="Arial" panose="020B0604020202020204" pitchFamily="34" charset="0"/>
                <a:cs typeface="Arial" panose="020B0604020202020204" pitchFamily="34" charset="0"/>
              </a:rPr>
              <a:t>WM &gt;&gt; </a:t>
            </a:r>
            <a:r>
              <a:rPr lang="it-IT" sz="1400" dirty="0">
                <a:solidFill>
                  <a:srgbClr val="181717"/>
                </a:solidFill>
                <a:latin typeface="Arial" panose="020B0604020202020204" pitchFamily="34" charset="0"/>
                <a:cs typeface="Arial" panose="020B0604020202020204" pitchFamily="34" charset="0"/>
              </a:rPr>
              <a:t>Support </a:t>
            </a:r>
            <a:r>
              <a:rPr lang="it-IT" sz="1400" dirty="0" err="1">
                <a:solidFill>
                  <a:srgbClr val="181717"/>
                </a:solidFill>
                <a:latin typeface="Arial" panose="020B0604020202020204" pitchFamily="34" charset="0"/>
                <a:cs typeface="Arial" panose="020B0604020202020204" pitchFamily="34" charset="0"/>
              </a:rPr>
              <a:t>Well</a:t>
            </a:r>
            <a:r>
              <a:rPr lang="it-IT" sz="1400" dirty="0">
                <a:solidFill>
                  <a:srgbClr val="181717"/>
                </a:solidFill>
                <a:latin typeface="Arial" panose="020B0604020202020204" pitchFamily="34" charset="0"/>
                <a:cs typeface="Arial" panose="020B0604020202020204" pitchFamily="34" charset="0"/>
              </a:rPr>
              <a:t> Engineering</a:t>
            </a:r>
            <a:endParaRPr lang="en-US" sz="1400" dirty="0">
              <a:solidFill>
                <a:srgbClr val="181717"/>
              </a:solidFill>
              <a:latin typeface="Arial" panose="020B0604020202020204" pitchFamily="34" charset="0"/>
              <a:cs typeface="Arial" panose="020B0604020202020204" pitchFamily="34" charset="0"/>
            </a:endParaRPr>
          </a:p>
        </p:txBody>
      </p:sp>
      <p:sp>
        <p:nvSpPr>
          <p:cNvPr id="7" name="Rettangolo con angoli arrotondati 6">
            <a:extLst>
              <a:ext uri="{FF2B5EF4-FFF2-40B4-BE49-F238E27FC236}">
                <a16:creationId xmlns:a16="http://schemas.microsoft.com/office/drawing/2014/main" id="{4860C9C4-46F8-6651-AEF8-B973B8293755}"/>
              </a:ext>
            </a:extLst>
          </p:cNvPr>
          <p:cNvSpPr/>
          <p:nvPr/>
        </p:nvSpPr>
        <p:spPr>
          <a:xfrm>
            <a:off x="872642" y="3881769"/>
            <a:ext cx="6049019" cy="2172636"/>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R="50165" algn="just">
              <a:lnSpc>
                <a:spcPct val="115000"/>
              </a:lnSpc>
              <a:spcAft>
                <a:spcPts val="300"/>
              </a:spcAft>
              <a:tabLst>
                <a:tab pos="615950" algn="l"/>
              </a:tabLst>
            </a:pPr>
            <a:r>
              <a:rPr lang="en-GB" sz="1400" dirty="0">
                <a:solidFill>
                  <a:srgbClr val="181717"/>
                </a:solidFill>
                <a:effectLst/>
                <a:latin typeface="Arial" panose="020B0604020202020204" pitchFamily="34" charset="0"/>
                <a:ea typeface="Calibri" panose="020F0502020204030204" pitchFamily="34" charset="0"/>
                <a:cs typeface="Arial" panose="020B0604020202020204" pitchFamily="34" charset="0"/>
              </a:rPr>
              <a:t> The “Well Basic Engineering phase” starts after the approval of the drilling project by the Investment Committee. </a:t>
            </a:r>
          </a:p>
          <a:p>
            <a:pPr marR="50165" algn="just">
              <a:lnSpc>
                <a:spcPct val="115000"/>
              </a:lnSpc>
              <a:spcAft>
                <a:spcPts val="300"/>
              </a:spcAft>
              <a:tabLst>
                <a:tab pos="615950" algn="l"/>
              </a:tabLst>
            </a:pPr>
            <a:endParaRPr lang="en-GB" sz="1400" dirty="0">
              <a:solidFill>
                <a:srgbClr val="181717"/>
              </a:solidFill>
              <a:latin typeface="Arial" panose="020B0604020202020204" pitchFamily="34" charset="0"/>
              <a:ea typeface="Calibri" panose="020F0502020204030204" pitchFamily="34" charset="0"/>
              <a:cs typeface="Arial" panose="020B0604020202020204" pitchFamily="34" charset="0"/>
            </a:endParaRPr>
          </a:p>
          <a:p>
            <a:pPr marR="50165" algn="just">
              <a:lnSpc>
                <a:spcPct val="115000"/>
              </a:lnSpc>
              <a:spcAft>
                <a:spcPts val="300"/>
              </a:spcAft>
              <a:tabLst>
                <a:tab pos="615950" algn="l"/>
              </a:tabLst>
            </a:pPr>
            <a:r>
              <a:rPr lang="en-GB" sz="1400" dirty="0">
                <a:solidFill>
                  <a:srgbClr val="181717"/>
                </a:solidFill>
                <a:effectLst/>
                <a:latin typeface="Arial" panose="020B0604020202020204" pitchFamily="34" charset="0"/>
                <a:ea typeface="Calibri" panose="020F0502020204030204" pitchFamily="34" charset="0"/>
                <a:cs typeface="Arial" panose="020B0604020202020204" pitchFamily="34" charset="0"/>
              </a:rPr>
              <a:t>The “Well Basic Engineering” is finalized to deliver a focused program for the well(s) drilling, testing and P&amp;A operations, primarily in order to precisely identify the requirements in terms of equipment and services and to update the time and cost estimation based on more detailed geological (Mining Proposal), operational and logistic data (if available).</a:t>
            </a:r>
            <a:endParaRPr lang="it-IT" sz="1400" dirty="0">
              <a:solidFill>
                <a:srgbClr val="181717"/>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E67E4DBD-B606-43EF-69B9-F0B478323AC1}"/>
              </a:ext>
            </a:extLst>
          </p:cNvPr>
          <p:cNvPicPr>
            <a:picLocks noChangeAspect="1"/>
          </p:cNvPicPr>
          <p:nvPr/>
        </p:nvPicPr>
        <p:blipFill>
          <a:blip r:embed="rId3"/>
          <a:stretch>
            <a:fillRect/>
          </a:stretch>
        </p:blipFill>
        <p:spPr>
          <a:xfrm>
            <a:off x="7556550" y="520955"/>
            <a:ext cx="4160435" cy="6013719"/>
          </a:xfrm>
          <a:prstGeom prst="rect">
            <a:avLst/>
          </a:prstGeom>
        </p:spPr>
      </p:pic>
    </p:spTree>
    <p:extLst>
      <p:ext uri="{BB962C8B-B14F-4D97-AF65-F5344CB8AC3E}">
        <p14:creationId xmlns:p14="http://schemas.microsoft.com/office/powerpoint/2010/main" val="3711073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6">
            <a:extLst>
              <a:ext uri="{FF2B5EF4-FFF2-40B4-BE49-F238E27FC236}">
                <a16:creationId xmlns:a16="http://schemas.microsoft.com/office/drawing/2014/main" id="{4B37DADB-0003-60D6-1CC9-EDDAC14C8CC6}"/>
              </a:ext>
            </a:extLst>
          </p:cNvPr>
          <p:cNvSpPr txBox="1">
            <a:spLocks/>
          </p:cNvSpPr>
          <p:nvPr/>
        </p:nvSpPr>
        <p:spPr>
          <a:xfrm>
            <a:off x="283431" y="323324"/>
            <a:ext cx="9400464" cy="8638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Arial Nova" panose="020B0504020202020204" pitchFamily="34" charset="0"/>
              </a:rPr>
              <a:t>Well Delivery Process</a:t>
            </a:r>
          </a:p>
          <a:p>
            <a:pPr>
              <a:lnSpc>
                <a:spcPct val="150000"/>
              </a:lnSpc>
            </a:pPr>
            <a:r>
              <a:rPr lang="it-IT" sz="1800" dirty="0">
                <a:solidFill>
                  <a:srgbClr val="181717"/>
                </a:solidFill>
                <a:latin typeface="Arial Nova Light" panose="020B0304020202020204" pitchFamily="34" charset="0"/>
                <a:cs typeface="Arial" panose="020B0604020202020204" pitchFamily="34" charset="0"/>
              </a:rPr>
              <a:t>Technical Programs </a:t>
            </a:r>
            <a:r>
              <a:rPr lang="it-IT" sz="1800" dirty="0" err="1">
                <a:solidFill>
                  <a:srgbClr val="181717"/>
                </a:solidFill>
                <a:latin typeface="Arial Nova Light" panose="020B0304020202020204" pitchFamily="34" charset="0"/>
                <a:cs typeface="Arial" panose="020B0604020202020204" pitchFamily="34" charset="0"/>
              </a:rPr>
              <a:t>Issue</a:t>
            </a:r>
            <a:r>
              <a:rPr lang="it-IT" sz="1800" dirty="0">
                <a:solidFill>
                  <a:srgbClr val="181717"/>
                </a:solidFill>
                <a:latin typeface="Arial Nova Light" panose="020B0304020202020204" pitchFamily="34" charset="0"/>
                <a:cs typeface="Arial" panose="020B0604020202020204" pitchFamily="34" charset="0"/>
              </a:rPr>
              <a:t> </a:t>
            </a:r>
            <a:r>
              <a:rPr lang="it-IT" sz="1800" dirty="0" err="1">
                <a:solidFill>
                  <a:srgbClr val="181717"/>
                </a:solidFill>
                <a:latin typeface="Arial Nova Light" panose="020B0304020202020204" pitchFamily="34" charset="0"/>
                <a:cs typeface="Arial" panose="020B0604020202020204" pitchFamily="34" charset="0"/>
              </a:rPr>
              <a:t>Phase</a:t>
            </a:r>
            <a:endParaRPr lang="en-US" sz="1800" dirty="0">
              <a:solidFill>
                <a:srgbClr val="181717"/>
              </a:solidFill>
              <a:latin typeface="Arial Nova Light" panose="020B0304020202020204" pitchFamily="34" charset="0"/>
              <a:cs typeface="Arial" panose="020B0604020202020204" pitchFamily="34" charset="0"/>
            </a:endParaRPr>
          </a:p>
        </p:txBody>
      </p:sp>
      <p:cxnSp>
        <p:nvCxnSpPr>
          <p:cNvPr id="1142" name="SeparatorLine">
            <a:extLst>
              <a:ext uri="{FF2B5EF4-FFF2-40B4-BE49-F238E27FC236}">
                <a16:creationId xmlns:a16="http://schemas.microsoft.com/office/drawing/2014/main" id="{4864F2DF-699A-B0EA-2A44-7925B3E6EDB2}"/>
              </a:ext>
            </a:extLst>
          </p:cNvPr>
          <p:cNvCxnSpPr>
            <a:cxnSpLocks/>
          </p:cNvCxnSpPr>
          <p:nvPr/>
        </p:nvCxnSpPr>
        <p:spPr>
          <a:xfrm>
            <a:off x="222099" y="1278572"/>
            <a:ext cx="11665101" cy="0"/>
          </a:xfrm>
          <a:prstGeom prst="line">
            <a:avLst/>
          </a:prstGeom>
          <a:noFill/>
          <a:ln w="19050" cap="flat" cmpd="sng" algn="ctr">
            <a:gradFill flip="none" rotWithShape="1">
              <a:gsLst>
                <a:gs pos="0">
                  <a:srgbClr val="FF0000"/>
                </a:gs>
                <a:gs pos="74000">
                  <a:srgbClr val="00B0F0"/>
                </a:gs>
                <a:gs pos="39000">
                  <a:srgbClr val="7030A0"/>
                </a:gs>
                <a:gs pos="100000">
                  <a:srgbClr val="00B050"/>
                </a:gs>
              </a:gsLst>
              <a:lin ang="0" scaled="1"/>
            </a:gradFill>
            <a:prstDash val="solid"/>
            <a:miter lim="800000"/>
            <a:tailEnd type="none" w="med" len="lg"/>
          </a:ln>
          <a:effectLst/>
        </p:spPr>
      </p:cxnSp>
      <p:sp>
        <p:nvSpPr>
          <p:cNvPr id="9" name="CasellaDiTesto 8">
            <a:extLst>
              <a:ext uri="{FF2B5EF4-FFF2-40B4-BE49-F238E27FC236}">
                <a16:creationId xmlns:a16="http://schemas.microsoft.com/office/drawing/2014/main" id="{E65CB1FC-9EAE-61F6-2003-6067CD7D4B63}"/>
              </a:ext>
            </a:extLst>
          </p:cNvPr>
          <p:cNvSpPr txBox="1"/>
          <p:nvPr/>
        </p:nvSpPr>
        <p:spPr>
          <a:xfrm>
            <a:off x="594851" y="1524319"/>
            <a:ext cx="2777708" cy="698717"/>
          </a:xfrm>
          <a:prstGeom prst="rect">
            <a:avLst/>
          </a:prstGeom>
          <a:noFill/>
        </p:spPr>
        <p:txBody>
          <a:bodyPr wrap="square" rtlCol="0">
            <a:spAutoFit/>
          </a:bodyPr>
          <a:lstStyle/>
          <a:p>
            <a:pPr>
              <a:lnSpc>
                <a:spcPct val="150000"/>
              </a:lnSpc>
            </a:pPr>
            <a:r>
              <a:rPr lang="it-IT" sz="1400" b="1" u="sng" dirty="0">
                <a:solidFill>
                  <a:srgbClr val="002060"/>
                </a:solidFill>
                <a:latin typeface="Arial" panose="020B0604020202020204" pitchFamily="34" charset="0"/>
                <a:cs typeface="Arial" panose="020B0604020202020204" pitchFamily="34" charset="0"/>
              </a:rPr>
              <a:t>PHASE RESPONSIBLE: </a:t>
            </a:r>
            <a:r>
              <a:rPr lang="it-IT" sz="1400" b="1" dirty="0">
                <a:solidFill>
                  <a:srgbClr val="002060"/>
                </a:solidFill>
                <a:latin typeface="Arial" panose="020B0604020202020204" pitchFamily="34" charset="0"/>
                <a:cs typeface="Arial" panose="020B0604020202020204" pitchFamily="34" charset="0"/>
              </a:rPr>
              <a:t> WE</a:t>
            </a:r>
          </a:p>
          <a:p>
            <a:pPr>
              <a:lnSpc>
                <a:spcPct val="150000"/>
              </a:lnSpc>
            </a:pPr>
            <a:r>
              <a:rPr lang="it-IT" sz="1400" b="1" dirty="0">
                <a:solidFill>
                  <a:srgbClr val="002060"/>
                </a:solidFill>
                <a:latin typeface="Arial" panose="020B0604020202020204" pitchFamily="34" charset="0"/>
                <a:cs typeface="Arial" panose="020B0604020202020204" pitchFamily="34" charset="0"/>
              </a:rPr>
              <a:t> </a:t>
            </a:r>
          </a:p>
        </p:txBody>
      </p:sp>
      <p:sp>
        <p:nvSpPr>
          <p:cNvPr id="4" name="CasellaDiTesto 3">
            <a:extLst>
              <a:ext uri="{FF2B5EF4-FFF2-40B4-BE49-F238E27FC236}">
                <a16:creationId xmlns:a16="http://schemas.microsoft.com/office/drawing/2014/main" id="{326D973A-B581-B9D6-7E77-9F0B7596CE4D}"/>
              </a:ext>
            </a:extLst>
          </p:cNvPr>
          <p:cNvSpPr txBox="1"/>
          <p:nvPr/>
        </p:nvSpPr>
        <p:spPr>
          <a:xfrm>
            <a:off x="693329" y="2235126"/>
            <a:ext cx="6394212" cy="1077218"/>
          </a:xfrm>
          <a:prstGeom prst="rect">
            <a:avLst/>
          </a:prstGeom>
          <a:noFill/>
        </p:spPr>
        <p:txBody>
          <a:bodyPr wrap="square" lIns="0" tIns="0" rIns="0" bIns="0" rtlCol="0">
            <a:spAutoFit/>
          </a:bodyPr>
          <a:lstStyle/>
          <a:p>
            <a:r>
              <a:rPr lang="en-GB" sz="1400" b="1" dirty="0">
                <a:solidFill>
                  <a:srgbClr val="002060"/>
                </a:solidFill>
              </a:rPr>
              <a:t>G&amp;G &gt;&gt; </a:t>
            </a:r>
            <a:r>
              <a:rPr lang="en-GB" sz="1400" dirty="0">
                <a:solidFill>
                  <a:srgbClr val="002060"/>
                </a:solidFill>
              </a:rPr>
              <a:t>Geological Program Issue</a:t>
            </a:r>
          </a:p>
          <a:p>
            <a:endParaRPr lang="it-IT" sz="1400" b="1" dirty="0">
              <a:solidFill>
                <a:srgbClr val="002060"/>
              </a:solidFill>
            </a:endParaRPr>
          </a:p>
          <a:p>
            <a:r>
              <a:rPr lang="it-IT" sz="1400" b="1" dirty="0">
                <a:solidFill>
                  <a:srgbClr val="002060"/>
                </a:solidFill>
              </a:rPr>
              <a:t>WE &gt;&gt; </a:t>
            </a:r>
            <a:r>
              <a:rPr lang="en-GB" sz="1400" dirty="0">
                <a:solidFill>
                  <a:srgbClr val="002060"/>
                </a:solidFill>
              </a:rPr>
              <a:t>Drilling And Testing Program Issue</a:t>
            </a:r>
            <a:endParaRPr lang="en-GB" sz="1400" b="1" dirty="0">
              <a:solidFill>
                <a:srgbClr val="002060"/>
              </a:solidFill>
            </a:endParaRPr>
          </a:p>
          <a:p>
            <a:endParaRPr lang="it-IT" sz="1400" dirty="0">
              <a:solidFill>
                <a:srgbClr val="002060"/>
              </a:solidFill>
            </a:endParaRPr>
          </a:p>
          <a:p>
            <a:r>
              <a:rPr lang="it-IT" sz="1400" b="1" dirty="0">
                <a:solidFill>
                  <a:srgbClr val="002060"/>
                </a:solidFill>
              </a:rPr>
              <a:t>WM  </a:t>
            </a:r>
            <a:r>
              <a:rPr lang="it-IT" sz="1400" dirty="0">
                <a:solidFill>
                  <a:srgbClr val="002060"/>
                </a:solidFill>
              </a:rPr>
              <a:t>&gt;&gt; Support </a:t>
            </a:r>
            <a:r>
              <a:rPr lang="it-IT" sz="1400" dirty="0" err="1">
                <a:solidFill>
                  <a:srgbClr val="002060"/>
                </a:solidFill>
              </a:rPr>
              <a:t>Well</a:t>
            </a:r>
            <a:r>
              <a:rPr lang="it-IT" sz="1400" dirty="0">
                <a:solidFill>
                  <a:srgbClr val="002060"/>
                </a:solidFill>
              </a:rPr>
              <a:t> Engineering</a:t>
            </a:r>
            <a:endParaRPr lang="en-US" sz="1400" dirty="0">
              <a:solidFill>
                <a:srgbClr val="002060"/>
              </a:solidFill>
            </a:endParaRPr>
          </a:p>
        </p:txBody>
      </p:sp>
      <p:sp>
        <p:nvSpPr>
          <p:cNvPr id="5" name="Rettangolo con angoli arrotondati 4">
            <a:extLst>
              <a:ext uri="{FF2B5EF4-FFF2-40B4-BE49-F238E27FC236}">
                <a16:creationId xmlns:a16="http://schemas.microsoft.com/office/drawing/2014/main" id="{ABE12F75-A4D9-CAA3-3BCE-7E95AF99EECC}"/>
              </a:ext>
            </a:extLst>
          </p:cNvPr>
          <p:cNvSpPr/>
          <p:nvPr/>
        </p:nvSpPr>
        <p:spPr>
          <a:xfrm>
            <a:off x="693329" y="4502553"/>
            <a:ext cx="5996838" cy="1870704"/>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just">
              <a:lnSpc>
                <a:spcPct val="115000"/>
              </a:lnSpc>
              <a:spcAft>
                <a:spcPts val="1000"/>
              </a:spcAft>
            </a:pPr>
            <a:r>
              <a:rPr lang="en-GB" sz="1400" dirty="0">
                <a:solidFill>
                  <a:srgbClr val="181717"/>
                </a:solidFill>
                <a:effectLst/>
                <a:latin typeface="Arial" panose="020B0604020202020204" pitchFamily="34" charset="0"/>
                <a:ea typeface="Calibri" panose="020F0502020204030204" pitchFamily="34" charset="0"/>
                <a:cs typeface="Times New Roman" panose="02020603050405020304" pitchFamily="18" charset="0"/>
              </a:rPr>
              <a:t>The preparation of the Drilling and Testing Program comes after the Well Basic Engineering study by WE and the Geological program issued by G&amp;G: the engineering, </a:t>
            </a:r>
            <a:r>
              <a:rPr lang="en-GB" sz="1400" dirty="0">
                <a:solidFill>
                  <a:srgbClr val="181717"/>
                </a:solidFill>
                <a:latin typeface="Arial" panose="020B0604020202020204" pitchFamily="34" charset="0"/>
                <a:ea typeface="Calibri" panose="020F0502020204030204" pitchFamily="34" charset="0"/>
                <a:cs typeface="Times New Roman" panose="02020603050405020304" pitchFamily="18" charset="0"/>
              </a:rPr>
              <a:t>the </a:t>
            </a:r>
            <a:r>
              <a:rPr lang="en-GB" sz="1400" dirty="0">
                <a:solidFill>
                  <a:srgbClr val="181717"/>
                </a:solidFill>
                <a:effectLst/>
                <a:latin typeface="Arial" panose="020B0604020202020204" pitchFamily="34" charset="0"/>
                <a:ea typeface="Calibri" panose="020F0502020204030204" pitchFamily="34" charset="0"/>
                <a:cs typeface="Times New Roman" panose="02020603050405020304" pitchFamily="18" charset="0"/>
              </a:rPr>
              <a:t>technical and operational requirements are further analysed in detail and verified respect the hazid and risk assessment. At this stage, the Testing program is just preliminary: the detailed one will be prepared and issued in case of decision to proceed with testing operations</a:t>
            </a:r>
            <a:r>
              <a:rPr lang="en-GB" sz="140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lang="it-IT"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magine 9">
            <a:extLst>
              <a:ext uri="{FF2B5EF4-FFF2-40B4-BE49-F238E27FC236}">
                <a16:creationId xmlns:a16="http://schemas.microsoft.com/office/drawing/2014/main" id="{72A36F88-36AE-30E9-3930-06A898457704}"/>
              </a:ext>
            </a:extLst>
          </p:cNvPr>
          <p:cNvPicPr>
            <a:picLocks noChangeAspect="1"/>
          </p:cNvPicPr>
          <p:nvPr/>
        </p:nvPicPr>
        <p:blipFill>
          <a:blip r:embed="rId3"/>
          <a:stretch>
            <a:fillRect/>
          </a:stretch>
        </p:blipFill>
        <p:spPr>
          <a:xfrm>
            <a:off x="7453351" y="1369941"/>
            <a:ext cx="4493141" cy="4767485"/>
          </a:xfrm>
          <a:prstGeom prst="rect">
            <a:avLst/>
          </a:prstGeom>
        </p:spPr>
      </p:pic>
    </p:spTree>
    <p:extLst>
      <p:ext uri="{BB962C8B-B14F-4D97-AF65-F5344CB8AC3E}">
        <p14:creationId xmlns:p14="http://schemas.microsoft.com/office/powerpoint/2010/main" val="2653464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6">
            <a:extLst>
              <a:ext uri="{FF2B5EF4-FFF2-40B4-BE49-F238E27FC236}">
                <a16:creationId xmlns:a16="http://schemas.microsoft.com/office/drawing/2014/main" id="{4B37DADB-0003-60D6-1CC9-EDDAC14C8CC6}"/>
              </a:ext>
            </a:extLst>
          </p:cNvPr>
          <p:cNvSpPr txBox="1">
            <a:spLocks/>
          </p:cNvSpPr>
          <p:nvPr/>
        </p:nvSpPr>
        <p:spPr>
          <a:xfrm>
            <a:off x="283431" y="323324"/>
            <a:ext cx="9400464" cy="8638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Arial Nova" panose="020B0504020202020204" pitchFamily="34" charset="0"/>
              </a:rPr>
              <a:t>Well Delivery Process</a:t>
            </a:r>
          </a:p>
          <a:p>
            <a:pPr>
              <a:lnSpc>
                <a:spcPct val="150000"/>
              </a:lnSpc>
            </a:pPr>
            <a:r>
              <a:rPr lang="en-US" sz="1800" dirty="0">
                <a:solidFill>
                  <a:srgbClr val="181717"/>
                </a:solidFill>
                <a:latin typeface="Arial Nova Light" panose="020B0304020202020204" pitchFamily="34" charset="0"/>
                <a:cs typeface="Arial" panose="020B0604020202020204" pitchFamily="34" charset="0"/>
              </a:rPr>
              <a:t>Execution Phase: On Site Operations</a:t>
            </a:r>
          </a:p>
        </p:txBody>
      </p:sp>
      <p:cxnSp>
        <p:nvCxnSpPr>
          <p:cNvPr id="1142" name="SeparatorLine">
            <a:extLst>
              <a:ext uri="{FF2B5EF4-FFF2-40B4-BE49-F238E27FC236}">
                <a16:creationId xmlns:a16="http://schemas.microsoft.com/office/drawing/2014/main" id="{4864F2DF-699A-B0EA-2A44-7925B3E6EDB2}"/>
              </a:ext>
            </a:extLst>
          </p:cNvPr>
          <p:cNvCxnSpPr>
            <a:cxnSpLocks/>
          </p:cNvCxnSpPr>
          <p:nvPr/>
        </p:nvCxnSpPr>
        <p:spPr>
          <a:xfrm>
            <a:off x="222099" y="1278572"/>
            <a:ext cx="11665101" cy="0"/>
          </a:xfrm>
          <a:prstGeom prst="line">
            <a:avLst/>
          </a:prstGeom>
          <a:noFill/>
          <a:ln w="19050" cap="flat" cmpd="sng" algn="ctr">
            <a:gradFill flip="none" rotWithShape="1">
              <a:gsLst>
                <a:gs pos="0">
                  <a:srgbClr val="FF0000"/>
                </a:gs>
                <a:gs pos="74000">
                  <a:srgbClr val="00B0F0"/>
                </a:gs>
                <a:gs pos="39000">
                  <a:srgbClr val="7030A0"/>
                </a:gs>
                <a:gs pos="100000">
                  <a:srgbClr val="00B050"/>
                </a:gs>
              </a:gsLst>
              <a:lin ang="0" scaled="1"/>
            </a:gradFill>
            <a:prstDash val="solid"/>
            <a:miter lim="800000"/>
            <a:tailEnd type="none" w="med" len="lg"/>
          </a:ln>
          <a:effectLst/>
        </p:spPr>
      </p:cxnSp>
      <p:sp>
        <p:nvSpPr>
          <p:cNvPr id="9" name="CasellaDiTesto 8">
            <a:extLst>
              <a:ext uri="{FF2B5EF4-FFF2-40B4-BE49-F238E27FC236}">
                <a16:creationId xmlns:a16="http://schemas.microsoft.com/office/drawing/2014/main" id="{E65CB1FC-9EAE-61F6-2003-6067CD7D4B63}"/>
              </a:ext>
            </a:extLst>
          </p:cNvPr>
          <p:cNvSpPr txBox="1"/>
          <p:nvPr/>
        </p:nvSpPr>
        <p:spPr>
          <a:xfrm>
            <a:off x="874914" y="1520160"/>
            <a:ext cx="2777708" cy="698717"/>
          </a:xfrm>
          <a:prstGeom prst="rect">
            <a:avLst/>
          </a:prstGeom>
          <a:noFill/>
        </p:spPr>
        <p:txBody>
          <a:bodyPr wrap="square" rtlCol="0">
            <a:spAutoFit/>
          </a:bodyPr>
          <a:lstStyle/>
          <a:p>
            <a:pPr>
              <a:lnSpc>
                <a:spcPct val="150000"/>
              </a:lnSpc>
            </a:pPr>
            <a:r>
              <a:rPr lang="it-IT" sz="1400" b="1" u="sng" dirty="0">
                <a:solidFill>
                  <a:srgbClr val="181717"/>
                </a:solidFill>
                <a:latin typeface="Arial" panose="020B0604020202020204" pitchFamily="34" charset="0"/>
                <a:cs typeface="Arial" panose="020B0604020202020204" pitchFamily="34" charset="0"/>
              </a:rPr>
              <a:t>PHASE RESPONSIBLE: </a:t>
            </a:r>
            <a:r>
              <a:rPr lang="it-IT" sz="1400" b="1" dirty="0">
                <a:solidFill>
                  <a:srgbClr val="181717"/>
                </a:solidFill>
                <a:latin typeface="Arial" panose="020B0604020202020204" pitchFamily="34" charset="0"/>
                <a:cs typeface="Arial" panose="020B0604020202020204" pitchFamily="34" charset="0"/>
              </a:rPr>
              <a:t> WM</a:t>
            </a:r>
          </a:p>
          <a:p>
            <a:pPr>
              <a:lnSpc>
                <a:spcPct val="150000"/>
              </a:lnSpc>
            </a:pPr>
            <a:r>
              <a:rPr lang="it-IT" sz="1400" b="1" dirty="0">
                <a:solidFill>
                  <a:srgbClr val="181717"/>
                </a:solidFill>
                <a:latin typeface="Arial" panose="020B0604020202020204" pitchFamily="34" charset="0"/>
                <a:cs typeface="Arial" panose="020B0604020202020204" pitchFamily="34" charset="0"/>
              </a:rPr>
              <a:t> </a:t>
            </a:r>
          </a:p>
        </p:txBody>
      </p:sp>
      <p:sp>
        <p:nvSpPr>
          <p:cNvPr id="2" name="CasellaDiTesto 1">
            <a:extLst>
              <a:ext uri="{FF2B5EF4-FFF2-40B4-BE49-F238E27FC236}">
                <a16:creationId xmlns:a16="http://schemas.microsoft.com/office/drawing/2014/main" id="{4B84F126-7B65-B610-06E6-82B57F02D272}"/>
              </a:ext>
            </a:extLst>
          </p:cNvPr>
          <p:cNvSpPr txBox="1"/>
          <p:nvPr/>
        </p:nvSpPr>
        <p:spPr>
          <a:xfrm>
            <a:off x="895792" y="1869519"/>
            <a:ext cx="7333807" cy="1292662"/>
          </a:xfrm>
          <a:prstGeom prst="rect">
            <a:avLst/>
          </a:prstGeom>
          <a:noFill/>
        </p:spPr>
        <p:txBody>
          <a:bodyPr wrap="square" lIns="0" tIns="0" rIns="0" bIns="0" rtlCol="0">
            <a:spAutoFit/>
          </a:bodyPr>
          <a:lstStyle/>
          <a:p>
            <a:endParaRPr lang="it-IT" sz="1400" b="1" dirty="0">
              <a:solidFill>
                <a:srgbClr val="181717"/>
              </a:solidFill>
              <a:latin typeface="Arial" panose="020B0604020202020204" pitchFamily="34" charset="0"/>
              <a:cs typeface="Arial" panose="020B0604020202020204" pitchFamily="34" charset="0"/>
            </a:endParaRPr>
          </a:p>
          <a:p>
            <a:r>
              <a:rPr lang="it-IT" sz="1400" b="1" dirty="0">
                <a:solidFill>
                  <a:srgbClr val="181717"/>
                </a:solidFill>
                <a:latin typeface="Arial" panose="020B0604020202020204" pitchFamily="34" charset="0"/>
                <a:cs typeface="Arial" panose="020B0604020202020204" pitchFamily="34" charset="0"/>
              </a:rPr>
              <a:t>WM </a:t>
            </a:r>
            <a:r>
              <a:rPr lang="it-IT" sz="1400" dirty="0">
                <a:solidFill>
                  <a:srgbClr val="181717"/>
                </a:solidFill>
                <a:latin typeface="Arial" panose="020B0604020202020204" pitchFamily="34" charset="0"/>
                <a:cs typeface="Arial" panose="020B0604020202020204" pitchFamily="34" charset="0"/>
              </a:rPr>
              <a:t>&gt;&gt; In </a:t>
            </a:r>
            <a:r>
              <a:rPr lang="it-IT" sz="1400" dirty="0" err="1">
                <a:solidFill>
                  <a:srgbClr val="181717"/>
                </a:solidFill>
                <a:latin typeface="Arial" panose="020B0604020202020204" pitchFamily="34" charset="0"/>
                <a:cs typeface="Arial" panose="020B0604020202020204" pitchFamily="34" charset="0"/>
              </a:rPr>
              <a:t>Charge</a:t>
            </a:r>
            <a:r>
              <a:rPr lang="it-IT" sz="1400" dirty="0">
                <a:solidFill>
                  <a:srgbClr val="181717"/>
                </a:solidFill>
                <a:latin typeface="Arial" panose="020B0604020202020204" pitchFamily="34" charset="0"/>
                <a:cs typeface="Arial" panose="020B0604020202020204" pitchFamily="34" charset="0"/>
              </a:rPr>
              <a:t> To </a:t>
            </a:r>
            <a:r>
              <a:rPr lang="it-IT" sz="1400" dirty="0" err="1">
                <a:solidFill>
                  <a:srgbClr val="181717"/>
                </a:solidFill>
                <a:latin typeface="Arial" panose="020B0604020202020204" pitchFamily="34" charset="0"/>
                <a:cs typeface="Arial" panose="020B0604020202020204" pitchFamily="34" charset="0"/>
              </a:rPr>
              <a:t>Manage</a:t>
            </a:r>
            <a:r>
              <a:rPr lang="it-IT" sz="1400" dirty="0">
                <a:solidFill>
                  <a:srgbClr val="181717"/>
                </a:solidFill>
                <a:latin typeface="Arial" panose="020B0604020202020204" pitchFamily="34" charset="0"/>
                <a:cs typeface="Arial" panose="020B0604020202020204" pitchFamily="34" charset="0"/>
              </a:rPr>
              <a:t> On Site Operations </a:t>
            </a:r>
            <a:r>
              <a:rPr lang="it-IT" sz="1400" dirty="0" err="1">
                <a:solidFill>
                  <a:srgbClr val="181717"/>
                </a:solidFill>
                <a:latin typeface="Arial" panose="020B0604020202020204" pitchFamily="34" charset="0"/>
                <a:cs typeface="Arial" panose="020B0604020202020204" pitchFamily="34" charset="0"/>
              </a:rPr>
              <a:t>According</a:t>
            </a:r>
            <a:r>
              <a:rPr lang="it-IT" sz="1400" dirty="0">
                <a:solidFill>
                  <a:srgbClr val="181717"/>
                </a:solidFill>
                <a:latin typeface="Arial" panose="020B0604020202020204" pitchFamily="34" charset="0"/>
                <a:cs typeface="Arial" panose="020B0604020202020204" pitchFamily="34" charset="0"/>
              </a:rPr>
              <a:t> To Technical Programs</a:t>
            </a:r>
          </a:p>
          <a:p>
            <a:endParaRPr lang="it-IT" sz="1400" u="sng" dirty="0">
              <a:solidFill>
                <a:srgbClr val="181717"/>
              </a:solidFill>
              <a:latin typeface="Arial" panose="020B0604020202020204" pitchFamily="34" charset="0"/>
              <a:cs typeface="Arial" panose="020B0604020202020204" pitchFamily="34" charset="0"/>
            </a:endParaRPr>
          </a:p>
          <a:p>
            <a:r>
              <a:rPr lang="it-IT" sz="1400" b="1" dirty="0">
                <a:solidFill>
                  <a:srgbClr val="181717"/>
                </a:solidFill>
                <a:latin typeface="Arial" panose="020B0604020202020204" pitchFamily="34" charset="0"/>
                <a:cs typeface="Arial" panose="020B0604020202020204" pitchFamily="34" charset="0"/>
              </a:rPr>
              <a:t>WE &gt;&gt;</a:t>
            </a:r>
            <a:r>
              <a:rPr lang="it-IT" sz="1400" dirty="0">
                <a:solidFill>
                  <a:srgbClr val="181717"/>
                </a:solidFill>
                <a:latin typeface="Arial" panose="020B0604020202020204" pitchFamily="34" charset="0"/>
                <a:cs typeface="Arial" panose="020B0604020202020204" pitchFamily="34" charset="0"/>
              </a:rPr>
              <a:t> </a:t>
            </a:r>
            <a:r>
              <a:rPr lang="it-IT" sz="1400" dirty="0" err="1">
                <a:solidFill>
                  <a:srgbClr val="181717"/>
                </a:solidFill>
                <a:latin typeface="Arial" panose="020B0604020202020204" pitchFamily="34" charset="0"/>
                <a:cs typeface="Arial" panose="020B0604020202020204" pitchFamily="34" charset="0"/>
              </a:rPr>
              <a:t>Provide</a:t>
            </a:r>
            <a:r>
              <a:rPr lang="it-IT" sz="1400" dirty="0">
                <a:solidFill>
                  <a:srgbClr val="181717"/>
                </a:solidFill>
                <a:latin typeface="Arial" panose="020B0604020202020204" pitchFamily="34" charset="0"/>
                <a:cs typeface="Arial" panose="020B0604020202020204" pitchFamily="34" charset="0"/>
              </a:rPr>
              <a:t> </a:t>
            </a:r>
            <a:r>
              <a:rPr lang="it-IT" sz="1400" dirty="0" err="1">
                <a:solidFill>
                  <a:srgbClr val="181717"/>
                </a:solidFill>
                <a:latin typeface="Arial" panose="020B0604020202020204" pitchFamily="34" charset="0"/>
                <a:cs typeface="Arial" panose="020B0604020202020204" pitchFamily="34" charset="0"/>
              </a:rPr>
              <a:t>Well</a:t>
            </a:r>
            <a:r>
              <a:rPr lang="it-IT" sz="1400" dirty="0">
                <a:solidFill>
                  <a:srgbClr val="181717"/>
                </a:solidFill>
                <a:latin typeface="Arial" panose="020B0604020202020204" pitchFamily="34" charset="0"/>
                <a:cs typeface="Arial" panose="020B0604020202020204" pitchFamily="34" charset="0"/>
              </a:rPr>
              <a:t> Engineering Support</a:t>
            </a:r>
          </a:p>
          <a:p>
            <a:r>
              <a:rPr lang="it-IT" sz="1400" dirty="0">
                <a:solidFill>
                  <a:srgbClr val="181717"/>
                </a:solidFill>
                <a:latin typeface="Arial" panose="020B0604020202020204" pitchFamily="34" charset="0"/>
                <a:cs typeface="Arial" panose="020B0604020202020204" pitchFamily="34" charset="0"/>
              </a:rPr>
              <a:t> </a:t>
            </a:r>
          </a:p>
          <a:p>
            <a:r>
              <a:rPr lang="it-IT" sz="1400" b="1" dirty="0">
                <a:solidFill>
                  <a:srgbClr val="181717"/>
                </a:solidFill>
                <a:latin typeface="Arial" panose="020B0604020202020204" pitchFamily="34" charset="0"/>
                <a:cs typeface="Arial" panose="020B0604020202020204" pitchFamily="34" charset="0"/>
              </a:rPr>
              <a:t>G&amp;G &gt;&gt;</a:t>
            </a:r>
            <a:r>
              <a:rPr lang="it-IT" sz="1400" dirty="0">
                <a:solidFill>
                  <a:srgbClr val="181717"/>
                </a:solidFill>
                <a:latin typeface="Arial" panose="020B0604020202020204" pitchFamily="34" charset="0"/>
                <a:cs typeface="Arial" panose="020B0604020202020204" pitchFamily="34" charset="0"/>
              </a:rPr>
              <a:t>  </a:t>
            </a:r>
            <a:r>
              <a:rPr lang="it-IT" sz="1400" dirty="0" err="1">
                <a:solidFill>
                  <a:srgbClr val="181717"/>
                </a:solidFill>
                <a:latin typeface="Arial" panose="020B0604020202020204" pitchFamily="34" charset="0"/>
                <a:cs typeface="Arial" panose="020B0604020202020204" pitchFamily="34" charset="0"/>
              </a:rPr>
              <a:t>Provide</a:t>
            </a:r>
            <a:r>
              <a:rPr lang="it-IT" sz="1400" dirty="0">
                <a:solidFill>
                  <a:srgbClr val="181717"/>
                </a:solidFill>
                <a:latin typeface="Arial" panose="020B0604020202020204" pitchFamily="34" charset="0"/>
                <a:cs typeface="Arial" panose="020B0604020202020204" pitchFamily="34" charset="0"/>
              </a:rPr>
              <a:t> </a:t>
            </a:r>
            <a:r>
              <a:rPr lang="it-IT" sz="1400" dirty="0" err="1">
                <a:solidFill>
                  <a:srgbClr val="181717"/>
                </a:solidFill>
                <a:latin typeface="Arial" panose="020B0604020202020204" pitchFamily="34" charset="0"/>
                <a:cs typeface="Arial" panose="020B0604020202020204" pitchFamily="34" charset="0"/>
              </a:rPr>
              <a:t>G&amp;g</a:t>
            </a:r>
            <a:r>
              <a:rPr lang="it-IT" sz="1400" dirty="0">
                <a:solidFill>
                  <a:srgbClr val="181717"/>
                </a:solidFill>
                <a:latin typeface="Arial" panose="020B0604020202020204" pitchFamily="34" charset="0"/>
                <a:cs typeface="Arial" panose="020B0604020202020204" pitchFamily="34" charset="0"/>
              </a:rPr>
              <a:t> Support - Deep Exploration Report &amp; Field Development Report </a:t>
            </a:r>
            <a:r>
              <a:rPr lang="it-IT" sz="1400" dirty="0" err="1">
                <a:solidFill>
                  <a:srgbClr val="181717"/>
                </a:solidFill>
                <a:latin typeface="Arial" panose="020B0604020202020204" pitchFamily="34" charset="0"/>
                <a:cs typeface="Arial" panose="020B0604020202020204" pitchFamily="34" charset="0"/>
              </a:rPr>
              <a:t>Issue</a:t>
            </a:r>
            <a:endParaRPr lang="en-US" sz="1400" dirty="0">
              <a:solidFill>
                <a:srgbClr val="181717"/>
              </a:solidFill>
              <a:latin typeface="Arial" panose="020B0604020202020204" pitchFamily="34" charset="0"/>
              <a:cs typeface="Arial" panose="020B0604020202020204" pitchFamily="34" charset="0"/>
            </a:endParaRPr>
          </a:p>
        </p:txBody>
      </p:sp>
      <p:sp>
        <p:nvSpPr>
          <p:cNvPr id="6" name="Rettangolo con angoli arrotondati 9">
            <a:extLst>
              <a:ext uri="{FF2B5EF4-FFF2-40B4-BE49-F238E27FC236}">
                <a16:creationId xmlns:a16="http://schemas.microsoft.com/office/drawing/2014/main" id="{97D34CCF-704E-1520-9952-854327B0CB82}"/>
              </a:ext>
            </a:extLst>
          </p:cNvPr>
          <p:cNvSpPr/>
          <p:nvPr/>
        </p:nvSpPr>
        <p:spPr>
          <a:xfrm>
            <a:off x="290230" y="4270243"/>
            <a:ext cx="5552498" cy="2135193"/>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just">
              <a:lnSpc>
                <a:spcPct val="115000"/>
              </a:lnSpc>
              <a:spcAft>
                <a:spcPts val="1000"/>
              </a:spcAft>
            </a:pPr>
            <a:r>
              <a:rPr lang="en-GB" sz="1400" dirty="0">
                <a:solidFill>
                  <a:srgbClr val="181717"/>
                </a:solidFill>
                <a:latin typeface="Arial" panose="020B0604020202020204" pitchFamily="34" charset="0"/>
                <a:ea typeface="Calibri" panose="020F0502020204030204" pitchFamily="34" charset="0"/>
                <a:cs typeface="Arial" panose="020B0604020202020204" pitchFamily="34" charset="0"/>
              </a:rPr>
              <a:t>The execution of the well operations consists of the implementation of the Geological, Drilling and Testing Program, reaching the assigned targets in the safest, economically and technically manner.</a:t>
            </a:r>
          </a:p>
          <a:p>
            <a:pPr algn="just">
              <a:lnSpc>
                <a:spcPct val="115000"/>
              </a:lnSpc>
              <a:spcAft>
                <a:spcPts val="1000"/>
              </a:spcAft>
            </a:pPr>
            <a:r>
              <a:rPr lang="en-GB" sz="1400" dirty="0">
                <a:solidFill>
                  <a:srgbClr val="181717"/>
                </a:solidFill>
                <a:latin typeface="Arial" panose="020B0604020202020204" pitchFamily="34" charset="0"/>
                <a:ea typeface="Calibri" panose="020F0502020204030204" pitchFamily="34" charset="0"/>
                <a:cs typeface="Arial" panose="020B0604020202020204" pitchFamily="34" charset="0"/>
              </a:rPr>
              <a:t>Well, if positive, is handed-over to the Operations (if suitable for production) or TP&amp;A. The Development Plan is prepared  to pass the investment decision gate</a:t>
            </a:r>
            <a:endParaRPr lang="it-IT" sz="1400" dirty="0">
              <a:solidFill>
                <a:srgbClr val="181717"/>
              </a:solidFill>
              <a:latin typeface="Arial" panose="020B0604020202020204" pitchFamily="34" charset="0"/>
              <a:ea typeface="Calibri" panose="020F0502020204030204" pitchFamily="34" charset="0"/>
              <a:cs typeface="Arial" panose="020B0604020202020204" pitchFamily="34" charset="0"/>
            </a:endParaRPr>
          </a:p>
        </p:txBody>
      </p:sp>
      <p:pic>
        <p:nvPicPr>
          <p:cNvPr id="7" name="Immagine 6">
            <a:extLst>
              <a:ext uri="{FF2B5EF4-FFF2-40B4-BE49-F238E27FC236}">
                <a16:creationId xmlns:a16="http://schemas.microsoft.com/office/drawing/2014/main" id="{AEAD262A-B270-2417-2DB2-B8EA195E45FA}"/>
              </a:ext>
            </a:extLst>
          </p:cNvPr>
          <p:cNvPicPr>
            <a:picLocks noChangeAspect="1"/>
          </p:cNvPicPr>
          <p:nvPr/>
        </p:nvPicPr>
        <p:blipFill rotWithShape="1">
          <a:blip r:embed="rId3"/>
          <a:srcRect l="4141"/>
          <a:stretch/>
        </p:blipFill>
        <p:spPr>
          <a:xfrm>
            <a:off x="5863607" y="1643392"/>
            <a:ext cx="6038163" cy="4806899"/>
          </a:xfrm>
          <a:prstGeom prst="rect">
            <a:avLst/>
          </a:prstGeom>
        </p:spPr>
      </p:pic>
      <p:pic>
        <p:nvPicPr>
          <p:cNvPr id="8" name="Immagine 7">
            <a:extLst>
              <a:ext uri="{FF2B5EF4-FFF2-40B4-BE49-F238E27FC236}">
                <a16:creationId xmlns:a16="http://schemas.microsoft.com/office/drawing/2014/main" id="{3FEAC34F-0461-0B7A-0469-9B11DC66BD8B}"/>
              </a:ext>
            </a:extLst>
          </p:cNvPr>
          <p:cNvPicPr>
            <a:picLocks noChangeAspect="1"/>
          </p:cNvPicPr>
          <p:nvPr/>
        </p:nvPicPr>
        <p:blipFill>
          <a:blip r:embed="rId4"/>
          <a:stretch>
            <a:fillRect/>
          </a:stretch>
        </p:blipFill>
        <p:spPr>
          <a:xfrm>
            <a:off x="8683077" y="1990846"/>
            <a:ext cx="1757507" cy="1186770"/>
          </a:xfrm>
          <a:prstGeom prst="rect">
            <a:avLst/>
          </a:prstGeom>
        </p:spPr>
      </p:pic>
    </p:spTree>
    <p:extLst>
      <p:ext uri="{BB962C8B-B14F-4D97-AF65-F5344CB8AC3E}">
        <p14:creationId xmlns:p14="http://schemas.microsoft.com/office/powerpoint/2010/main" val="3338063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6">
            <a:extLst>
              <a:ext uri="{FF2B5EF4-FFF2-40B4-BE49-F238E27FC236}">
                <a16:creationId xmlns:a16="http://schemas.microsoft.com/office/drawing/2014/main" id="{4B37DADB-0003-60D6-1CC9-EDDAC14C8CC6}"/>
              </a:ext>
            </a:extLst>
          </p:cNvPr>
          <p:cNvSpPr txBox="1">
            <a:spLocks/>
          </p:cNvSpPr>
          <p:nvPr/>
        </p:nvSpPr>
        <p:spPr>
          <a:xfrm>
            <a:off x="283431" y="323324"/>
            <a:ext cx="9400464" cy="8638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Arial Nova" panose="020B0504020202020204" pitchFamily="34" charset="0"/>
              </a:rPr>
              <a:t>Well Delivery Process</a:t>
            </a:r>
          </a:p>
          <a:p>
            <a:pPr>
              <a:lnSpc>
                <a:spcPct val="150000"/>
              </a:lnSpc>
            </a:pPr>
            <a:r>
              <a:rPr lang="it-IT" sz="1800" dirty="0">
                <a:solidFill>
                  <a:srgbClr val="181717"/>
                </a:solidFill>
                <a:latin typeface="Arial Nova Light" panose="020B0304020202020204" pitchFamily="34" charset="0"/>
                <a:cs typeface="Arial" panose="020B0604020202020204" pitchFamily="34" charset="0"/>
              </a:rPr>
              <a:t>Technical Programs </a:t>
            </a:r>
            <a:r>
              <a:rPr lang="it-IT" sz="1800" dirty="0" err="1">
                <a:solidFill>
                  <a:srgbClr val="181717"/>
                </a:solidFill>
                <a:latin typeface="Arial Nova Light" panose="020B0304020202020204" pitchFamily="34" charset="0"/>
                <a:cs typeface="Arial" panose="020B0604020202020204" pitchFamily="34" charset="0"/>
              </a:rPr>
              <a:t>Issue</a:t>
            </a:r>
            <a:r>
              <a:rPr lang="it-IT" sz="1800" dirty="0">
                <a:solidFill>
                  <a:srgbClr val="181717"/>
                </a:solidFill>
                <a:latin typeface="Arial Nova Light" panose="020B0304020202020204" pitchFamily="34" charset="0"/>
                <a:cs typeface="Arial" panose="020B0604020202020204" pitchFamily="34" charset="0"/>
              </a:rPr>
              <a:t> </a:t>
            </a:r>
            <a:r>
              <a:rPr lang="it-IT" sz="1800" dirty="0" err="1">
                <a:solidFill>
                  <a:srgbClr val="181717"/>
                </a:solidFill>
                <a:latin typeface="Arial Nova Light" panose="020B0304020202020204" pitchFamily="34" charset="0"/>
                <a:cs typeface="Arial" panose="020B0604020202020204" pitchFamily="34" charset="0"/>
              </a:rPr>
              <a:t>Phase</a:t>
            </a:r>
            <a:endParaRPr lang="en-US" sz="1800" dirty="0">
              <a:solidFill>
                <a:srgbClr val="181717"/>
              </a:solidFill>
              <a:latin typeface="Arial Nova Light" panose="020B0304020202020204" pitchFamily="34" charset="0"/>
              <a:cs typeface="Arial" panose="020B0604020202020204" pitchFamily="34" charset="0"/>
            </a:endParaRPr>
          </a:p>
        </p:txBody>
      </p:sp>
      <p:cxnSp>
        <p:nvCxnSpPr>
          <p:cNvPr id="1142" name="SeparatorLine">
            <a:extLst>
              <a:ext uri="{FF2B5EF4-FFF2-40B4-BE49-F238E27FC236}">
                <a16:creationId xmlns:a16="http://schemas.microsoft.com/office/drawing/2014/main" id="{4864F2DF-699A-B0EA-2A44-7925B3E6EDB2}"/>
              </a:ext>
            </a:extLst>
          </p:cNvPr>
          <p:cNvCxnSpPr>
            <a:cxnSpLocks/>
          </p:cNvCxnSpPr>
          <p:nvPr/>
        </p:nvCxnSpPr>
        <p:spPr>
          <a:xfrm>
            <a:off x="222099" y="1278572"/>
            <a:ext cx="11665101" cy="0"/>
          </a:xfrm>
          <a:prstGeom prst="line">
            <a:avLst/>
          </a:prstGeom>
          <a:noFill/>
          <a:ln w="19050" cap="flat" cmpd="sng" algn="ctr">
            <a:gradFill flip="none" rotWithShape="1">
              <a:gsLst>
                <a:gs pos="0">
                  <a:srgbClr val="FF0000"/>
                </a:gs>
                <a:gs pos="74000">
                  <a:srgbClr val="00B0F0"/>
                </a:gs>
                <a:gs pos="39000">
                  <a:srgbClr val="7030A0"/>
                </a:gs>
                <a:gs pos="100000">
                  <a:srgbClr val="00B050"/>
                </a:gs>
              </a:gsLst>
              <a:lin ang="0" scaled="1"/>
            </a:gradFill>
            <a:prstDash val="solid"/>
            <a:miter lim="800000"/>
            <a:tailEnd type="none" w="med" len="lg"/>
          </a:ln>
          <a:effectLst/>
        </p:spPr>
      </p:cxnSp>
      <p:sp>
        <p:nvSpPr>
          <p:cNvPr id="9" name="CasellaDiTesto 8">
            <a:extLst>
              <a:ext uri="{FF2B5EF4-FFF2-40B4-BE49-F238E27FC236}">
                <a16:creationId xmlns:a16="http://schemas.microsoft.com/office/drawing/2014/main" id="{E65CB1FC-9EAE-61F6-2003-6067CD7D4B63}"/>
              </a:ext>
            </a:extLst>
          </p:cNvPr>
          <p:cNvSpPr txBox="1"/>
          <p:nvPr/>
        </p:nvSpPr>
        <p:spPr>
          <a:xfrm>
            <a:off x="594851" y="1524319"/>
            <a:ext cx="2777708" cy="698717"/>
          </a:xfrm>
          <a:prstGeom prst="rect">
            <a:avLst/>
          </a:prstGeom>
          <a:noFill/>
        </p:spPr>
        <p:txBody>
          <a:bodyPr wrap="square" rtlCol="0">
            <a:spAutoFit/>
          </a:bodyPr>
          <a:lstStyle/>
          <a:p>
            <a:pPr>
              <a:lnSpc>
                <a:spcPct val="150000"/>
              </a:lnSpc>
            </a:pPr>
            <a:r>
              <a:rPr lang="it-IT" sz="1400" b="1" u="sng" dirty="0">
                <a:solidFill>
                  <a:srgbClr val="002060"/>
                </a:solidFill>
                <a:latin typeface="Arial" panose="020B0604020202020204" pitchFamily="34" charset="0"/>
                <a:cs typeface="Arial" panose="020B0604020202020204" pitchFamily="34" charset="0"/>
              </a:rPr>
              <a:t>PHASE RESPONSIBLE: </a:t>
            </a:r>
            <a:r>
              <a:rPr lang="it-IT" sz="1400" b="1" dirty="0">
                <a:solidFill>
                  <a:srgbClr val="002060"/>
                </a:solidFill>
                <a:latin typeface="Arial" panose="020B0604020202020204" pitchFamily="34" charset="0"/>
                <a:cs typeface="Arial" panose="020B0604020202020204" pitchFamily="34" charset="0"/>
              </a:rPr>
              <a:t> WE</a:t>
            </a:r>
          </a:p>
          <a:p>
            <a:pPr>
              <a:lnSpc>
                <a:spcPct val="150000"/>
              </a:lnSpc>
            </a:pPr>
            <a:r>
              <a:rPr lang="it-IT" sz="1400" b="1" dirty="0">
                <a:solidFill>
                  <a:srgbClr val="002060"/>
                </a:solidFill>
                <a:latin typeface="Arial" panose="020B0604020202020204" pitchFamily="34" charset="0"/>
                <a:cs typeface="Arial" panose="020B0604020202020204" pitchFamily="34" charset="0"/>
              </a:rPr>
              <a:t> </a:t>
            </a:r>
          </a:p>
        </p:txBody>
      </p:sp>
      <p:sp>
        <p:nvSpPr>
          <p:cNvPr id="2" name="CasellaDiTesto 1">
            <a:extLst>
              <a:ext uri="{FF2B5EF4-FFF2-40B4-BE49-F238E27FC236}">
                <a16:creationId xmlns:a16="http://schemas.microsoft.com/office/drawing/2014/main" id="{19B09F0B-8E0F-C6B3-9504-0A26C3433EA8}"/>
              </a:ext>
            </a:extLst>
          </p:cNvPr>
          <p:cNvSpPr txBox="1"/>
          <p:nvPr/>
        </p:nvSpPr>
        <p:spPr>
          <a:xfrm>
            <a:off x="594851" y="2136338"/>
            <a:ext cx="6514471" cy="1292662"/>
          </a:xfrm>
          <a:prstGeom prst="rect">
            <a:avLst/>
          </a:prstGeom>
          <a:noFill/>
        </p:spPr>
        <p:txBody>
          <a:bodyPr wrap="square" lIns="0" tIns="0" rIns="0" bIns="0" rtlCol="0">
            <a:spAutoFit/>
          </a:bodyPr>
          <a:lstStyle/>
          <a:p>
            <a:endParaRPr lang="it-IT" sz="1400" b="1" dirty="0">
              <a:solidFill>
                <a:srgbClr val="181717"/>
              </a:solidFill>
            </a:endParaRPr>
          </a:p>
          <a:p>
            <a:r>
              <a:rPr lang="it-IT" sz="1400" b="1" dirty="0">
                <a:solidFill>
                  <a:srgbClr val="181717"/>
                </a:solidFill>
              </a:rPr>
              <a:t>WE </a:t>
            </a:r>
            <a:r>
              <a:rPr lang="it-IT" sz="1400" dirty="0">
                <a:solidFill>
                  <a:srgbClr val="181717"/>
                </a:solidFill>
              </a:rPr>
              <a:t>&gt;&gt; In </a:t>
            </a:r>
            <a:r>
              <a:rPr lang="it-IT" sz="1400" dirty="0" err="1">
                <a:solidFill>
                  <a:srgbClr val="181717"/>
                </a:solidFill>
              </a:rPr>
              <a:t>Charge</a:t>
            </a:r>
            <a:r>
              <a:rPr lang="it-IT" sz="1400" dirty="0">
                <a:solidFill>
                  <a:srgbClr val="181717"/>
                </a:solidFill>
              </a:rPr>
              <a:t> to </a:t>
            </a:r>
            <a:r>
              <a:rPr lang="it-IT" sz="1400" dirty="0" err="1">
                <a:solidFill>
                  <a:srgbClr val="181717"/>
                </a:solidFill>
              </a:rPr>
              <a:t>Issue</a:t>
            </a:r>
            <a:r>
              <a:rPr lang="it-IT" sz="1400" dirty="0">
                <a:solidFill>
                  <a:srgbClr val="181717"/>
                </a:solidFill>
              </a:rPr>
              <a:t> the « </a:t>
            </a:r>
            <a:r>
              <a:rPr lang="it-IT" sz="1400" dirty="0" err="1">
                <a:solidFill>
                  <a:srgbClr val="181717"/>
                </a:solidFill>
              </a:rPr>
              <a:t>Eowr</a:t>
            </a:r>
            <a:r>
              <a:rPr lang="it-IT" sz="1400" dirty="0">
                <a:solidFill>
                  <a:srgbClr val="181717"/>
                </a:solidFill>
              </a:rPr>
              <a:t>»</a:t>
            </a:r>
          </a:p>
          <a:p>
            <a:endParaRPr lang="it-IT" sz="1400" u="sng" dirty="0">
              <a:solidFill>
                <a:srgbClr val="181717"/>
              </a:solidFill>
            </a:endParaRPr>
          </a:p>
          <a:p>
            <a:r>
              <a:rPr lang="it-IT" sz="1400" b="1" dirty="0">
                <a:solidFill>
                  <a:srgbClr val="181717"/>
                </a:solidFill>
              </a:rPr>
              <a:t>WM &gt;&gt; </a:t>
            </a:r>
            <a:r>
              <a:rPr lang="it-IT" sz="1400" dirty="0" err="1">
                <a:solidFill>
                  <a:srgbClr val="181717"/>
                </a:solidFill>
              </a:rPr>
              <a:t>Provide</a:t>
            </a:r>
            <a:r>
              <a:rPr lang="it-IT" sz="1400" dirty="0">
                <a:solidFill>
                  <a:srgbClr val="181717"/>
                </a:solidFill>
              </a:rPr>
              <a:t> </a:t>
            </a:r>
            <a:r>
              <a:rPr lang="it-IT" sz="1400" dirty="0" err="1">
                <a:solidFill>
                  <a:srgbClr val="181717"/>
                </a:solidFill>
              </a:rPr>
              <a:t>Well</a:t>
            </a:r>
            <a:r>
              <a:rPr lang="it-IT" sz="1400" dirty="0">
                <a:solidFill>
                  <a:srgbClr val="181717"/>
                </a:solidFill>
              </a:rPr>
              <a:t> Management Support</a:t>
            </a:r>
          </a:p>
          <a:p>
            <a:endParaRPr lang="it-IT" sz="1400" dirty="0">
              <a:solidFill>
                <a:srgbClr val="181717"/>
              </a:solidFill>
            </a:endParaRPr>
          </a:p>
          <a:p>
            <a:r>
              <a:rPr lang="it-IT" sz="1400" b="1" dirty="0">
                <a:solidFill>
                  <a:srgbClr val="181717"/>
                </a:solidFill>
              </a:rPr>
              <a:t>G&amp;G </a:t>
            </a:r>
            <a:r>
              <a:rPr lang="it-IT" sz="1400" dirty="0">
                <a:solidFill>
                  <a:srgbClr val="181717"/>
                </a:solidFill>
              </a:rPr>
              <a:t>&gt;&gt; In </a:t>
            </a:r>
            <a:r>
              <a:rPr lang="it-IT" sz="1400" dirty="0" err="1">
                <a:solidFill>
                  <a:srgbClr val="181717"/>
                </a:solidFill>
              </a:rPr>
              <a:t>Charge</a:t>
            </a:r>
            <a:r>
              <a:rPr lang="it-IT" sz="1400" dirty="0">
                <a:solidFill>
                  <a:srgbClr val="181717"/>
                </a:solidFill>
              </a:rPr>
              <a:t> to </a:t>
            </a:r>
            <a:r>
              <a:rPr lang="it-IT" sz="1400" dirty="0" err="1">
                <a:solidFill>
                  <a:srgbClr val="181717"/>
                </a:solidFill>
              </a:rPr>
              <a:t>Issue</a:t>
            </a:r>
            <a:r>
              <a:rPr lang="it-IT" sz="1400" dirty="0">
                <a:solidFill>
                  <a:srgbClr val="181717"/>
                </a:solidFill>
              </a:rPr>
              <a:t> G&amp;G Report &amp; </a:t>
            </a:r>
            <a:r>
              <a:rPr lang="it-IT" sz="1400" dirty="0" err="1">
                <a:solidFill>
                  <a:srgbClr val="181717"/>
                </a:solidFill>
              </a:rPr>
              <a:t>Provide</a:t>
            </a:r>
            <a:r>
              <a:rPr lang="it-IT" sz="1400" dirty="0">
                <a:solidFill>
                  <a:srgbClr val="181717"/>
                </a:solidFill>
              </a:rPr>
              <a:t> </a:t>
            </a:r>
            <a:r>
              <a:rPr lang="it-IT" sz="1400" dirty="0" err="1">
                <a:solidFill>
                  <a:srgbClr val="181717"/>
                </a:solidFill>
              </a:rPr>
              <a:t>Geology</a:t>
            </a:r>
            <a:r>
              <a:rPr lang="it-IT" sz="1400" dirty="0">
                <a:solidFill>
                  <a:srgbClr val="181717"/>
                </a:solidFill>
              </a:rPr>
              <a:t> &amp; Reservoir Support</a:t>
            </a:r>
            <a:endParaRPr lang="en-US" sz="1400" dirty="0">
              <a:solidFill>
                <a:srgbClr val="181717"/>
              </a:solidFill>
            </a:endParaRPr>
          </a:p>
        </p:txBody>
      </p:sp>
      <p:sp>
        <p:nvSpPr>
          <p:cNvPr id="6" name="Rettangolo con angoli arrotondati 5">
            <a:extLst>
              <a:ext uri="{FF2B5EF4-FFF2-40B4-BE49-F238E27FC236}">
                <a16:creationId xmlns:a16="http://schemas.microsoft.com/office/drawing/2014/main" id="{E728CF74-4692-50E4-F5BF-7F768EC804DA}"/>
              </a:ext>
            </a:extLst>
          </p:cNvPr>
          <p:cNvSpPr/>
          <p:nvPr/>
        </p:nvSpPr>
        <p:spPr>
          <a:xfrm>
            <a:off x="594851" y="4233024"/>
            <a:ext cx="7753511" cy="1902941"/>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just">
              <a:lnSpc>
                <a:spcPct val="115000"/>
              </a:lnSpc>
              <a:spcAft>
                <a:spcPts val="1000"/>
              </a:spcAft>
            </a:pPr>
            <a:r>
              <a:rPr lang="en-GB" sz="1400" dirty="0">
                <a:solidFill>
                  <a:srgbClr val="181717"/>
                </a:solidFill>
                <a:effectLst/>
                <a:latin typeface="Arial" panose="020B0604020202020204" pitchFamily="34" charset="0"/>
                <a:ea typeface="Calibri" panose="020F0502020204030204" pitchFamily="34" charset="0"/>
              </a:rPr>
              <a:t>Following the conclusion of the well operations, </a:t>
            </a:r>
            <a:r>
              <a:rPr lang="en-GB" sz="1400" dirty="0">
                <a:solidFill>
                  <a:srgbClr val="181717"/>
                </a:solidFill>
                <a:latin typeface="Arial" panose="020B0604020202020204" pitchFamily="34" charset="0"/>
                <a:ea typeface="Calibri" panose="020F0502020204030204" pitchFamily="34" charset="0"/>
              </a:rPr>
              <a:t>Well Engineering </a:t>
            </a:r>
            <a:r>
              <a:rPr lang="en-GB" sz="1400" dirty="0">
                <a:solidFill>
                  <a:srgbClr val="181717"/>
                </a:solidFill>
                <a:effectLst/>
                <a:latin typeface="Arial" panose="020B0604020202020204" pitchFamily="34" charset="0"/>
                <a:ea typeface="Calibri" panose="020F0502020204030204" pitchFamily="34" charset="0"/>
              </a:rPr>
              <a:t>shall issue, in due time, the “End of Well Report” (EOWR), inclusive of the testing and P&amp;A operations, if the case.</a:t>
            </a:r>
          </a:p>
          <a:p>
            <a:pPr algn="just">
              <a:lnSpc>
                <a:spcPct val="115000"/>
              </a:lnSpc>
              <a:spcAft>
                <a:spcPts val="1000"/>
              </a:spcAft>
            </a:pPr>
            <a:r>
              <a:rPr lang="en-GB" sz="1400" b="1" dirty="0">
                <a:solidFill>
                  <a:srgbClr val="181717"/>
                </a:solidFill>
                <a:latin typeface="Arial" panose="020B0604020202020204" pitchFamily="34" charset="0"/>
                <a:ea typeface="Calibri" panose="020F0502020204030204" pitchFamily="34" charset="0"/>
                <a:cs typeface="Times New Roman" panose="02020603050405020304" pitchFamily="18" charset="0"/>
              </a:rPr>
              <a:t>EOWR is the base for the knowledge management of the Operator’s Well Operations Unit</a:t>
            </a:r>
            <a:endParaRPr lang="it-IT" sz="1400" b="1"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9782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6">
            <a:extLst>
              <a:ext uri="{FF2B5EF4-FFF2-40B4-BE49-F238E27FC236}">
                <a16:creationId xmlns:a16="http://schemas.microsoft.com/office/drawing/2014/main" id="{4B37DADB-0003-60D6-1CC9-EDDAC14C8CC6}"/>
              </a:ext>
            </a:extLst>
          </p:cNvPr>
          <p:cNvSpPr txBox="1">
            <a:spLocks/>
          </p:cNvSpPr>
          <p:nvPr/>
        </p:nvSpPr>
        <p:spPr>
          <a:xfrm>
            <a:off x="283431" y="323324"/>
            <a:ext cx="9400464" cy="8638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Nova" panose="020B0504020202020204" pitchFamily="34" charset="0"/>
              </a:rPr>
              <a:t>Well Operations Management System Overview</a:t>
            </a:r>
          </a:p>
          <a:p>
            <a:pPr>
              <a:lnSpc>
                <a:spcPct val="150000"/>
              </a:lnSpc>
            </a:pPr>
            <a:r>
              <a:rPr lang="it-IT" sz="1800" dirty="0">
                <a:solidFill>
                  <a:srgbClr val="181717"/>
                </a:solidFill>
                <a:latin typeface="Arial Nova Light" panose="020B0304020202020204" pitchFamily="34" charset="0"/>
                <a:cs typeface="Arial" panose="020B0604020202020204" pitchFamily="34" charset="0"/>
              </a:rPr>
              <a:t>Drilling Operations Management</a:t>
            </a:r>
            <a:endParaRPr lang="en-US" sz="1800" dirty="0">
              <a:solidFill>
                <a:srgbClr val="181717"/>
              </a:solidFill>
              <a:latin typeface="Arial Nova Light" panose="020B0304020202020204" pitchFamily="34" charset="0"/>
              <a:cs typeface="Arial" panose="020B0604020202020204" pitchFamily="34" charset="0"/>
            </a:endParaRPr>
          </a:p>
        </p:txBody>
      </p:sp>
      <p:cxnSp>
        <p:nvCxnSpPr>
          <p:cNvPr id="1142" name="SeparatorLine">
            <a:extLst>
              <a:ext uri="{FF2B5EF4-FFF2-40B4-BE49-F238E27FC236}">
                <a16:creationId xmlns:a16="http://schemas.microsoft.com/office/drawing/2014/main" id="{4864F2DF-699A-B0EA-2A44-7925B3E6EDB2}"/>
              </a:ext>
            </a:extLst>
          </p:cNvPr>
          <p:cNvCxnSpPr>
            <a:cxnSpLocks/>
          </p:cNvCxnSpPr>
          <p:nvPr/>
        </p:nvCxnSpPr>
        <p:spPr>
          <a:xfrm>
            <a:off x="222099" y="1278572"/>
            <a:ext cx="11665101" cy="0"/>
          </a:xfrm>
          <a:prstGeom prst="line">
            <a:avLst/>
          </a:prstGeom>
          <a:noFill/>
          <a:ln w="19050" cap="flat" cmpd="sng" algn="ctr">
            <a:gradFill flip="none" rotWithShape="1">
              <a:gsLst>
                <a:gs pos="0">
                  <a:srgbClr val="FF0000"/>
                </a:gs>
                <a:gs pos="74000">
                  <a:srgbClr val="00B0F0"/>
                </a:gs>
                <a:gs pos="39000">
                  <a:srgbClr val="7030A0"/>
                </a:gs>
                <a:gs pos="100000">
                  <a:srgbClr val="00B050"/>
                </a:gs>
              </a:gsLst>
              <a:lin ang="0" scaled="1"/>
            </a:gradFill>
            <a:prstDash val="solid"/>
            <a:miter lim="800000"/>
            <a:tailEnd type="none" w="med" len="lg"/>
          </a:ln>
          <a:effectLst/>
        </p:spPr>
      </p:cxnSp>
      <p:sp>
        <p:nvSpPr>
          <p:cNvPr id="2" name="CasellaDiTesto 1">
            <a:extLst>
              <a:ext uri="{FF2B5EF4-FFF2-40B4-BE49-F238E27FC236}">
                <a16:creationId xmlns:a16="http://schemas.microsoft.com/office/drawing/2014/main" id="{19B09F0B-8E0F-C6B3-9504-0A26C3433EA8}"/>
              </a:ext>
            </a:extLst>
          </p:cNvPr>
          <p:cNvSpPr txBox="1"/>
          <p:nvPr/>
        </p:nvSpPr>
        <p:spPr>
          <a:xfrm>
            <a:off x="594852" y="2136338"/>
            <a:ext cx="7785220" cy="3754874"/>
          </a:xfrm>
          <a:prstGeom prst="rect">
            <a:avLst/>
          </a:prstGeom>
          <a:noFill/>
        </p:spPr>
        <p:txBody>
          <a:bodyPr wrap="square" lIns="0" tIns="0" rIns="0" bIns="0" rtlCol="0">
            <a:spAutoFit/>
          </a:bodyPr>
          <a:lstStyle/>
          <a:p>
            <a:endParaRPr lang="it-IT" sz="1400" b="1" dirty="0">
              <a:solidFill>
                <a:srgbClr val="181717"/>
              </a:solidFill>
              <a:latin typeface="Arial" panose="020B0604020202020204" pitchFamily="34" charset="0"/>
              <a:cs typeface="Arial" panose="020B0604020202020204" pitchFamily="34" charset="0"/>
            </a:endParaRPr>
          </a:p>
          <a:p>
            <a:r>
              <a:rPr lang="en-US" sz="1400" b="1" dirty="0">
                <a:solidFill>
                  <a:srgbClr val="181717"/>
                </a:solidFill>
                <a:latin typeface="Arial" panose="020B0604020202020204" pitchFamily="34" charset="0"/>
                <a:cs typeface="Arial" panose="020B0604020202020204" pitchFamily="34" charset="0"/>
              </a:rPr>
              <a:t>Well Operations Management System</a:t>
            </a:r>
          </a:p>
          <a:p>
            <a:endParaRPr lang="en-US" sz="1400" b="1" u="sng" dirty="0">
              <a:solidFill>
                <a:srgbClr val="181717"/>
              </a:solidFill>
              <a:latin typeface="Arial" panose="020B0604020202020204" pitchFamily="34" charset="0"/>
              <a:cs typeface="Arial" panose="020B0604020202020204" pitchFamily="34" charset="0"/>
            </a:endParaRPr>
          </a:p>
          <a:p>
            <a:pPr>
              <a:spcAft>
                <a:spcPts val="600"/>
              </a:spcAft>
            </a:pPr>
            <a:r>
              <a:rPr lang="en-US" sz="1400" dirty="0">
                <a:solidFill>
                  <a:srgbClr val="181717"/>
                </a:solidFill>
                <a:latin typeface="Arial" panose="020B0604020202020204" pitchFamily="34" charset="0"/>
                <a:cs typeface="Arial" panose="020B0604020202020204" pitchFamily="34" charset="0"/>
              </a:rPr>
              <a:t>EGP Drilling is endowed with a «Well Operations Management System»: scope of a Management System is to define how an Organization manages its activities as to ensure that they are performed in accordance with defined and measurable standards.</a:t>
            </a:r>
          </a:p>
          <a:p>
            <a:pPr>
              <a:spcAft>
                <a:spcPts val="600"/>
              </a:spcAft>
            </a:pPr>
            <a:r>
              <a:rPr lang="en-US" sz="1400" dirty="0">
                <a:solidFill>
                  <a:srgbClr val="181717"/>
                </a:solidFill>
                <a:latin typeface="Arial" panose="020B0604020202020204" pitchFamily="34" charset="0"/>
                <a:cs typeface="Arial" panose="020B0604020202020204" pitchFamily="34" charset="0"/>
              </a:rPr>
              <a:t>For the Well Operations, this is achieved through the application of policies, procedures and best practices in order to ensure the maximum level of safety while optimizing the operational performances.</a:t>
            </a:r>
          </a:p>
          <a:p>
            <a:pPr algn="just">
              <a:spcAft>
                <a:spcPts val="600"/>
              </a:spcAft>
            </a:pPr>
            <a:r>
              <a:rPr lang="en-US" sz="1400" dirty="0">
                <a:solidFill>
                  <a:srgbClr val="181717"/>
                </a:solidFill>
                <a:latin typeface="Arial" panose="020B0604020202020204" pitchFamily="34" charset="0"/>
                <a:cs typeface="Arial" panose="020B0604020202020204" pitchFamily="34" charset="0"/>
              </a:rPr>
              <a:t>The EGP Well Operations Management System is aimed to ensure that all activities are performed in full compliance with the EGP standards and policies, the applicable Laws and Regulations, especially regarding the HSE issues, in order to safeguard the reputation of EGP</a:t>
            </a:r>
          </a:p>
          <a:p>
            <a:pPr>
              <a:spcAft>
                <a:spcPts val="600"/>
              </a:spcAft>
            </a:pPr>
            <a:r>
              <a:rPr lang="en-US" altLang="it-IT" sz="1400" dirty="0">
                <a:solidFill>
                  <a:srgbClr val="181717"/>
                </a:solidFill>
                <a:latin typeface="Arial" panose="020B0604020202020204" pitchFamily="34" charset="0"/>
                <a:cs typeface="Arial" panose="020B0604020202020204" pitchFamily="34" charset="0"/>
              </a:rPr>
              <a:t>Throughout the whole cycle of the project execution (Plan-Do-Review-Assess) the Drilling Main Office shall be the reference for the Local Drilling organization (if any) as far as the application of the Management System and the performance of the well operation are concerned.</a:t>
            </a:r>
          </a:p>
          <a:p>
            <a:endParaRPr lang="it-IT" sz="1400" u="sng" dirty="0">
              <a:solidFill>
                <a:srgbClr val="18171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6474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6">
            <a:extLst>
              <a:ext uri="{FF2B5EF4-FFF2-40B4-BE49-F238E27FC236}">
                <a16:creationId xmlns:a16="http://schemas.microsoft.com/office/drawing/2014/main" id="{4B37DADB-0003-60D6-1CC9-EDDAC14C8CC6}"/>
              </a:ext>
            </a:extLst>
          </p:cNvPr>
          <p:cNvSpPr txBox="1">
            <a:spLocks/>
          </p:cNvSpPr>
          <p:nvPr/>
        </p:nvSpPr>
        <p:spPr>
          <a:xfrm>
            <a:off x="283431" y="323324"/>
            <a:ext cx="9400464" cy="8638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Nova" panose="020B0504020202020204" pitchFamily="34" charset="0"/>
              </a:rPr>
              <a:t>Well Operations Management System Overview</a:t>
            </a:r>
          </a:p>
          <a:p>
            <a:pPr>
              <a:lnSpc>
                <a:spcPct val="150000"/>
              </a:lnSpc>
            </a:pPr>
            <a:r>
              <a:rPr lang="it-IT" sz="1800" dirty="0">
                <a:solidFill>
                  <a:srgbClr val="181717"/>
                </a:solidFill>
                <a:latin typeface="Arial Nova Light" panose="020B0304020202020204" pitchFamily="34" charset="0"/>
                <a:cs typeface="Arial" panose="020B0604020202020204" pitchFamily="34" charset="0"/>
              </a:rPr>
              <a:t>Drilling Operations Management</a:t>
            </a:r>
            <a:endParaRPr lang="en-US" sz="1800" dirty="0">
              <a:solidFill>
                <a:srgbClr val="181717"/>
              </a:solidFill>
              <a:latin typeface="Arial Nova Light" panose="020B0304020202020204" pitchFamily="34" charset="0"/>
              <a:cs typeface="Arial" panose="020B0604020202020204" pitchFamily="34" charset="0"/>
            </a:endParaRPr>
          </a:p>
        </p:txBody>
      </p:sp>
      <p:cxnSp>
        <p:nvCxnSpPr>
          <p:cNvPr id="1142" name="SeparatorLine">
            <a:extLst>
              <a:ext uri="{FF2B5EF4-FFF2-40B4-BE49-F238E27FC236}">
                <a16:creationId xmlns:a16="http://schemas.microsoft.com/office/drawing/2014/main" id="{4864F2DF-699A-B0EA-2A44-7925B3E6EDB2}"/>
              </a:ext>
            </a:extLst>
          </p:cNvPr>
          <p:cNvCxnSpPr>
            <a:cxnSpLocks/>
          </p:cNvCxnSpPr>
          <p:nvPr/>
        </p:nvCxnSpPr>
        <p:spPr>
          <a:xfrm flipV="1">
            <a:off x="222099" y="1187204"/>
            <a:ext cx="8168139" cy="0"/>
          </a:xfrm>
          <a:prstGeom prst="line">
            <a:avLst/>
          </a:prstGeom>
          <a:noFill/>
          <a:ln w="19050" cap="flat" cmpd="sng" algn="ctr">
            <a:gradFill flip="none" rotWithShape="1">
              <a:gsLst>
                <a:gs pos="0">
                  <a:srgbClr val="FF0000"/>
                </a:gs>
                <a:gs pos="74000">
                  <a:srgbClr val="00B0F0"/>
                </a:gs>
                <a:gs pos="39000">
                  <a:srgbClr val="7030A0"/>
                </a:gs>
                <a:gs pos="100000">
                  <a:srgbClr val="00B050"/>
                </a:gs>
              </a:gsLst>
              <a:lin ang="0" scaled="1"/>
            </a:gradFill>
            <a:prstDash val="solid"/>
            <a:miter lim="800000"/>
            <a:tailEnd type="none" w="med" len="lg"/>
          </a:ln>
          <a:effectLst/>
        </p:spPr>
      </p:cxnSp>
      <p:sp>
        <p:nvSpPr>
          <p:cNvPr id="4" name="Segnaposto contenuto 2">
            <a:extLst>
              <a:ext uri="{FF2B5EF4-FFF2-40B4-BE49-F238E27FC236}">
                <a16:creationId xmlns:a16="http://schemas.microsoft.com/office/drawing/2014/main" id="{EC348643-AE9C-50B7-06E0-1FE128AC94A6}"/>
              </a:ext>
            </a:extLst>
          </p:cNvPr>
          <p:cNvSpPr txBox="1">
            <a:spLocks/>
          </p:cNvSpPr>
          <p:nvPr/>
        </p:nvSpPr>
        <p:spPr>
          <a:xfrm>
            <a:off x="961596" y="1943710"/>
            <a:ext cx="5543376" cy="977109"/>
          </a:xfrm>
          <a:prstGeom prst="rect">
            <a:avLst/>
          </a:prstGeom>
        </p:spPr>
        <p:txBody>
          <a:bodyPr/>
          <a:lstStyle/>
          <a:p>
            <a:pPr algn="just" eaLnBrk="0" hangingPunct="0">
              <a:spcBef>
                <a:spcPts val="400"/>
              </a:spcBef>
              <a:buSzPct val="100000"/>
            </a:pPr>
            <a:r>
              <a:rPr lang="en-US" sz="1400" dirty="0">
                <a:solidFill>
                  <a:srgbClr val="181717"/>
                </a:solidFill>
                <a:latin typeface="Arial" panose="020B0604020202020204" pitchFamily="34" charset="0"/>
                <a:cs typeface="Arial" panose="020B0604020202020204" pitchFamily="34" charset="0"/>
              </a:rPr>
              <a:t>Drilling operations must be performed in accordance with approved and clear rules and best practices. EGP has, in progress, a «Drilling Operations Management System» as follows:</a:t>
            </a:r>
          </a:p>
          <a:p>
            <a:pPr algn="just" eaLnBrk="0" hangingPunct="0">
              <a:spcBef>
                <a:spcPts val="400"/>
              </a:spcBef>
              <a:buSzPct val="100000"/>
              <a:buFont typeface="Arial" charset="0"/>
              <a:buChar char="•"/>
            </a:pPr>
            <a:endParaRPr lang="en-US" sz="1400" b="1" dirty="0">
              <a:solidFill>
                <a:srgbClr val="181717"/>
              </a:solidFill>
              <a:latin typeface="Arial" panose="020B0604020202020204" pitchFamily="34" charset="0"/>
              <a:cs typeface="Arial" panose="020B0604020202020204" pitchFamily="34" charset="0"/>
            </a:endParaRPr>
          </a:p>
          <a:p>
            <a:pPr algn="just" eaLnBrk="0" hangingPunct="0">
              <a:spcBef>
                <a:spcPts val="400"/>
              </a:spcBef>
              <a:buSzPct val="100000"/>
              <a:buFont typeface="Arial" charset="0"/>
              <a:buChar char="•"/>
            </a:pPr>
            <a:endParaRPr lang="en-US" sz="1400" b="1" dirty="0">
              <a:solidFill>
                <a:srgbClr val="181717"/>
              </a:solidFill>
              <a:latin typeface="Arial" panose="020B0604020202020204" pitchFamily="34" charset="0"/>
              <a:cs typeface="Arial" panose="020B0604020202020204" pitchFamily="34" charset="0"/>
            </a:endParaRPr>
          </a:p>
          <a:p>
            <a:pPr algn="just" eaLnBrk="0" hangingPunct="0">
              <a:spcBef>
                <a:spcPts val="400"/>
              </a:spcBef>
              <a:buSzPct val="100000"/>
              <a:buFont typeface="Arial" charset="0"/>
              <a:buChar char="•"/>
            </a:pPr>
            <a:endParaRPr lang="en-US" sz="1400" b="1" dirty="0">
              <a:solidFill>
                <a:srgbClr val="181717"/>
              </a:solidFill>
              <a:latin typeface="Arial" panose="020B0604020202020204" pitchFamily="34" charset="0"/>
              <a:cs typeface="Arial" panose="020B0604020202020204" pitchFamily="34" charset="0"/>
            </a:endParaRPr>
          </a:p>
          <a:p>
            <a:pPr algn="just" eaLnBrk="0" hangingPunct="0">
              <a:spcBef>
                <a:spcPts val="400"/>
              </a:spcBef>
              <a:buSzPct val="100000"/>
              <a:buFont typeface="Arial" charset="0"/>
              <a:buChar char="•"/>
            </a:pPr>
            <a:endParaRPr lang="en-US" sz="1400" b="1" dirty="0">
              <a:solidFill>
                <a:srgbClr val="181717"/>
              </a:solidFill>
              <a:latin typeface="Arial" panose="020B0604020202020204" pitchFamily="34" charset="0"/>
              <a:cs typeface="Arial" panose="020B0604020202020204" pitchFamily="34" charset="0"/>
            </a:endParaRPr>
          </a:p>
          <a:p>
            <a:pPr algn="just" eaLnBrk="0" hangingPunct="0">
              <a:spcBef>
                <a:spcPts val="400"/>
              </a:spcBef>
              <a:buSzPct val="100000"/>
              <a:buFont typeface="Arial" charset="0"/>
              <a:buChar char="•"/>
            </a:pPr>
            <a:endParaRPr lang="en-US" sz="1400" b="1" dirty="0">
              <a:solidFill>
                <a:srgbClr val="181717"/>
              </a:solidFill>
              <a:latin typeface="Arial" panose="020B0604020202020204" pitchFamily="34" charset="0"/>
              <a:cs typeface="Arial" panose="020B0604020202020204" pitchFamily="34" charset="0"/>
            </a:endParaRPr>
          </a:p>
          <a:p>
            <a:pPr algn="just" eaLnBrk="0" hangingPunct="0">
              <a:spcBef>
                <a:spcPts val="400"/>
              </a:spcBef>
              <a:buSzPct val="100000"/>
              <a:buFont typeface="Arial" charset="0"/>
              <a:buChar char="•"/>
            </a:pPr>
            <a:endParaRPr lang="en-US" sz="1400" b="1" dirty="0">
              <a:solidFill>
                <a:srgbClr val="181717"/>
              </a:solidFill>
              <a:latin typeface="Arial" panose="020B0604020202020204" pitchFamily="34" charset="0"/>
              <a:cs typeface="Arial" panose="020B0604020202020204" pitchFamily="34" charset="0"/>
            </a:endParaRPr>
          </a:p>
          <a:p>
            <a:pPr algn="just" eaLnBrk="0" hangingPunct="0">
              <a:spcBef>
                <a:spcPts val="400"/>
              </a:spcBef>
              <a:buSzPct val="100000"/>
              <a:buFont typeface="Arial" charset="0"/>
              <a:buChar char="•"/>
            </a:pPr>
            <a:endParaRPr lang="en-US" sz="1400" b="1" dirty="0">
              <a:solidFill>
                <a:srgbClr val="181717"/>
              </a:solidFill>
              <a:latin typeface="Arial" panose="020B0604020202020204" pitchFamily="34" charset="0"/>
              <a:cs typeface="Arial" panose="020B0604020202020204" pitchFamily="34" charset="0"/>
            </a:endParaRPr>
          </a:p>
          <a:p>
            <a:pPr algn="just" eaLnBrk="0" hangingPunct="0">
              <a:spcBef>
                <a:spcPts val="400"/>
              </a:spcBef>
              <a:buSzPct val="100000"/>
              <a:buFont typeface="Arial" charset="0"/>
              <a:buChar char="•"/>
            </a:pPr>
            <a:endParaRPr lang="en-US" sz="1400" b="1" dirty="0">
              <a:solidFill>
                <a:srgbClr val="181717"/>
              </a:solidFill>
              <a:latin typeface="Arial" panose="020B0604020202020204" pitchFamily="34" charset="0"/>
              <a:cs typeface="Arial" panose="020B0604020202020204" pitchFamily="34" charset="0"/>
            </a:endParaRPr>
          </a:p>
          <a:p>
            <a:pPr algn="just" eaLnBrk="0" hangingPunct="0">
              <a:spcBef>
                <a:spcPts val="400"/>
              </a:spcBef>
              <a:buSzPct val="100000"/>
              <a:buFont typeface="Arial" charset="0"/>
              <a:buChar char="•"/>
            </a:pPr>
            <a:endParaRPr lang="en-US" sz="1400" b="1" dirty="0">
              <a:solidFill>
                <a:srgbClr val="181717"/>
              </a:solidFill>
              <a:latin typeface="Arial" panose="020B0604020202020204" pitchFamily="34" charset="0"/>
              <a:cs typeface="Arial" panose="020B0604020202020204" pitchFamily="34" charset="0"/>
            </a:endParaRPr>
          </a:p>
          <a:p>
            <a:pPr algn="just" eaLnBrk="0" hangingPunct="0">
              <a:spcBef>
                <a:spcPts val="400"/>
              </a:spcBef>
              <a:buSzPct val="100000"/>
              <a:buFont typeface="Arial" charset="0"/>
              <a:buChar char="•"/>
            </a:pPr>
            <a:endParaRPr lang="en-US" sz="1400" b="1" dirty="0">
              <a:solidFill>
                <a:srgbClr val="181717"/>
              </a:solidFill>
              <a:latin typeface="Arial" panose="020B0604020202020204" pitchFamily="34" charset="0"/>
              <a:cs typeface="Arial" panose="020B0604020202020204" pitchFamily="34" charset="0"/>
            </a:endParaRPr>
          </a:p>
          <a:p>
            <a:pPr algn="just" eaLnBrk="0" hangingPunct="0">
              <a:spcBef>
                <a:spcPts val="400"/>
              </a:spcBef>
              <a:buSzPct val="100000"/>
              <a:buFont typeface="Arial" charset="0"/>
              <a:buChar char="•"/>
            </a:pPr>
            <a:endParaRPr lang="en-US" sz="1400" b="1" dirty="0">
              <a:solidFill>
                <a:srgbClr val="181717"/>
              </a:solidFill>
              <a:latin typeface="Arial" panose="020B0604020202020204" pitchFamily="34" charset="0"/>
              <a:cs typeface="Arial" panose="020B0604020202020204" pitchFamily="34" charset="0"/>
            </a:endParaRPr>
          </a:p>
          <a:p>
            <a:pPr algn="just" eaLnBrk="0" hangingPunct="0">
              <a:spcBef>
                <a:spcPts val="400"/>
              </a:spcBef>
              <a:buSzPct val="100000"/>
              <a:buFont typeface="Arial" charset="0"/>
              <a:buChar char="•"/>
            </a:pPr>
            <a:endParaRPr lang="en-US" sz="1400" b="1" dirty="0">
              <a:solidFill>
                <a:srgbClr val="181717"/>
              </a:solidFill>
              <a:latin typeface="Arial" panose="020B0604020202020204" pitchFamily="34" charset="0"/>
              <a:cs typeface="Arial" panose="020B0604020202020204" pitchFamily="34" charset="0"/>
            </a:endParaRPr>
          </a:p>
          <a:p>
            <a:pPr algn="just" eaLnBrk="0" hangingPunct="0">
              <a:spcBef>
                <a:spcPts val="400"/>
              </a:spcBef>
              <a:buSzPct val="100000"/>
              <a:buFont typeface="Arial" charset="0"/>
              <a:buChar char="•"/>
            </a:pPr>
            <a:endParaRPr lang="en-US" sz="1400" b="1" dirty="0">
              <a:solidFill>
                <a:srgbClr val="181717"/>
              </a:solidFill>
              <a:latin typeface="Arial" panose="020B0604020202020204" pitchFamily="34" charset="0"/>
              <a:cs typeface="Arial" panose="020B0604020202020204" pitchFamily="34" charset="0"/>
            </a:endParaRPr>
          </a:p>
          <a:p>
            <a:pPr algn="just" eaLnBrk="0" hangingPunct="0">
              <a:spcBef>
                <a:spcPts val="400"/>
              </a:spcBef>
              <a:buSzPct val="100000"/>
              <a:buFont typeface="Arial" charset="0"/>
              <a:buChar char="•"/>
            </a:pPr>
            <a:endParaRPr lang="en-US" sz="1400" b="1" dirty="0">
              <a:solidFill>
                <a:srgbClr val="181717"/>
              </a:solidFill>
              <a:latin typeface="Arial" panose="020B0604020202020204" pitchFamily="34" charset="0"/>
              <a:cs typeface="Arial" panose="020B0604020202020204" pitchFamily="34" charset="0"/>
            </a:endParaRPr>
          </a:p>
          <a:p>
            <a:pPr algn="just" eaLnBrk="0" hangingPunct="0">
              <a:spcBef>
                <a:spcPts val="400"/>
              </a:spcBef>
              <a:buSzPct val="100000"/>
              <a:buFont typeface="Arial" charset="0"/>
              <a:buChar char="•"/>
            </a:pPr>
            <a:endParaRPr lang="en-US" sz="1400" b="1" dirty="0">
              <a:solidFill>
                <a:srgbClr val="181717"/>
              </a:solidFill>
              <a:latin typeface="Arial" panose="020B0604020202020204" pitchFamily="34" charset="0"/>
              <a:cs typeface="Arial" panose="020B0604020202020204" pitchFamily="34" charset="0"/>
            </a:endParaRPr>
          </a:p>
        </p:txBody>
      </p:sp>
      <p:sp>
        <p:nvSpPr>
          <p:cNvPr id="5" name="CasellaDiTesto 4">
            <a:extLst>
              <a:ext uri="{FF2B5EF4-FFF2-40B4-BE49-F238E27FC236}">
                <a16:creationId xmlns:a16="http://schemas.microsoft.com/office/drawing/2014/main" id="{61EB1BDB-AE46-43F3-9608-23826D0D205E}"/>
              </a:ext>
            </a:extLst>
          </p:cNvPr>
          <p:cNvSpPr txBox="1"/>
          <p:nvPr/>
        </p:nvSpPr>
        <p:spPr>
          <a:xfrm>
            <a:off x="2112173" y="3138158"/>
            <a:ext cx="4392799" cy="430887"/>
          </a:xfrm>
          <a:prstGeom prst="rect">
            <a:avLst/>
          </a:prstGeom>
          <a:noFill/>
        </p:spPr>
        <p:txBody>
          <a:bodyPr wrap="square" lIns="0" tIns="0" rIns="0" bIns="0" rtlCol="0">
            <a:spAutoFit/>
          </a:bodyPr>
          <a:lstStyle/>
          <a:p>
            <a:r>
              <a:rPr lang="it-IT" sz="1400" b="1" dirty="0">
                <a:solidFill>
                  <a:srgbClr val="181717"/>
                </a:solidFill>
                <a:latin typeface="Arial" panose="020B0604020202020204" pitchFamily="34" charset="0"/>
                <a:cs typeface="Arial" panose="020B0604020202020204" pitchFamily="34" charset="0"/>
              </a:rPr>
              <a:t>N. 2 Operative </a:t>
            </a:r>
            <a:r>
              <a:rPr lang="en-US" sz="1400" b="1" dirty="0">
                <a:solidFill>
                  <a:srgbClr val="181717"/>
                </a:solidFill>
                <a:latin typeface="Arial" panose="020B0604020202020204" pitchFamily="34" charset="0"/>
                <a:cs typeface="Arial" panose="020B0604020202020204" pitchFamily="34" charset="0"/>
              </a:rPr>
              <a:t>Procedures</a:t>
            </a:r>
          </a:p>
          <a:p>
            <a:r>
              <a:rPr lang="it-IT" sz="1400" b="1" dirty="0">
                <a:solidFill>
                  <a:srgbClr val="181717"/>
                </a:solidFill>
                <a:latin typeface="Arial" panose="020B0604020202020204" pitchFamily="34" charset="0"/>
                <a:cs typeface="Arial" panose="020B0604020202020204" pitchFamily="34" charset="0"/>
              </a:rPr>
              <a:t>N. 10 Technical </a:t>
            </a:r>
            <a:r>
              <a:rPr lang="it-IT" sz="1400" b="1" dirty="0" err="1">
                <a:solidFill>
                  <a:srgbClr val="181717"/>
                </a:solidFill>
                <a:latin typeface="Arial" panose="020B0604020202020204" pitchFamily="34" charset="0"/>
                <a:cs typeface="Arial" panose="020B0604020202020204" pitchFamily="34" charset="0"/>
              </a:rPr>
              <a:t>Manuals</a:t>
            </a:r>
            <a:endParaRPr lang="it-IT" sz="1400" b="1" dirty="0">
              <a:solidFill>
                <a:srgbClr val="181717"/>
              </a:solidFill>
              <a:latin typeface="Arial" panose="020B0604020202020204" pitchFamily="34" charset="0"/>
              <a:cs typeface="Arial" panose="020B0604020202020204" pitchFamily="34" charset="0"/>
            </a:endParaRPr>
          </a:p>
        </p:txBody>
      </p:sp>
      <p:pic>
        <p:nvPicPr>
          <p:cNvPr id="6" name="Immagine 5">
            <a:extLst>
              <a:ext uri="{FF2B5EF4-FFF2-40B4-BE49-F238E27FC236}">
                <a16:creationId xmlns:a16="http://schemas.microsoft.com/office/drawing/2014/main" id="{259BD2BD-0F68-C416-6945-3045A09E4E98}"/>
              </a:ext>
            </a:extLst>
          </p:cNvPr>
          <p:cNvPicPr>
            <a:picLocks noChangeAspect="1"/>
          </p:cNvPicPr>
          <p:nvPr/>
        </p:nvPicPr>
        <p:blipFill>
          <a:blip r:embed="rId3"/>
          <a:stretch>
            <a:fillRect/>
          </a:stretch>
        </p:blipFill>
        <p:spPr>
          <a:xfrm>
            <a:off x="7356302" y="419348"/>
            <a:ext cx="4172551" cy="6299394"/>
          </a:xfrm>
          <a:prstGeom prst="rect">
            <a:avLst/>
          </a:prstGeom>
        </p:spPr>
      </p:pic>
      <p:sp>
        <p:nvSpPr>
          <p:cNvPr id="7" name="Rettangolo 6">
            <a:extLst>
              <a:ext uri="{FF2B5EF4-FFF2-40B4-BE49-F238E27FC236}">
                <a16:creationId xmlns:a16="http://schemas.microsoft.com/office/drawing/2014/main" id="{DC608BA0-D26E-D57A-36F5-C5C50506E374}"/>
              </a:ext>
            </a:extLst>
          </p:cNvPr>
          <p:cNvSpPr/>
          <p:nvPr/>
        </p:nvSpPr>
        <p:spPr>
          <a:xfrm rot="19675428">
            <a:off x="4242787" y="4427378"/>
            <a:ext cx="4025462" cy="923330"/>
          </a:xfrm>
          <a:prstGeom prst="rect">
            <a:avLst/>
          </a:prstGeom>
          <a:noFill/>
        </p:spPr>
        <p:txBody>
          <a:bodyPr wrap="none" lIns="91440" tIns="45720" rIns="91440" bIns="45720">
            <a:spAutoFit/>
          </a:bodyPr>
          <a:lstStyle/>
          <a:p>
            <a:pPr algn="ctr"/>
            <a:r>
              <a:rPr lang="it-IT"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In progress</a:t>
            </a:r>
          </a:p>
        </p:txBody>
      </p:sp>
    </p:spTree>
    <p:extLst>
      <p:ext uri="{BB962C8B-B14F-4D97-AF65-F5344CB8AC3E}">
        <p14:creationId xmlns:p14="http://schemas.microsoft.com/office/powerpoint/2010/main" val="1080212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6">
            <a:extLst>
              <a:ext uri="{FF2B5EF4-FFF2-40B4-BE49-F238E27FC236}">
                <a16:creationId xmlns:a16="http://schemas.microsoft.com/office/drawing/2014/main" id="{4B37DADB-0003-60D6-1CC9-EDDAC14C8CC6}"/>
              </a:ext>
            </a:extLst>
          </p:cNvPr>
          <p:cNvSpPr txBox="1">
            <a:spLocks/>
          </p:cNvSpPr>
          <p:nvPr/>
        </p:nvSpPr>
        <p:spPr>
          <a:xfrm>
            <a:off x="283431" y="323324"/>
            <a:ext cx="9400464" cy="8638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Nova" panose="020B0504020202020204" pitchFamily="34" charset="0"/>
              </a:rPr>
              <a:t>Well Operations Management System Overview</a:t>
            </a:r>
          </a:p>
          <a:p>
            <a:pPr>
              <a:lnSpc>
                <a:spcPct val="150000"/>
              </a:lnSpc>
            </a:pPr>
            <a:r>
              <a:rPr lang="it-IT" sz="1800" dirty="0">
                <a:solidFill>
                  <a:srgbClr val="181717"/>
                </a:solidFill>
                <a:latin typeface="Arial Nova Light" panose="020B0304020202020204" pitchFamily="34" charset="0"/>
                <a:cs typeface="Arial" panose="020B0604020202020204" pitchFamily="34" charset="0"/>
              </a:rPr>
              <a:t>Plan&gt;Do&gt;Review&gt;</a:t>
            </a:r>
            <a:r>
              <a:rPr lang="it-IT" sz="1800" dirty="0" err="1">
                <a:solidFill>
                  <a:srgbClr val="181717"/>
                </a:solidFill>
                <a:latin typeface="Arial Nova Light" panose="020B0304020202020204" pitchFamily="34" charset="0"/>
                <a:cs typeface="Arial" panose="020B0604020202020204" pitchFamily="34" charset="0"/>
              </a:rPr>
              <a:t>Assess</a:t>
            </a:r>
            <a:endParaRPr lang="it-IT" sz="1800" dirty="0">
              <a:solidFill>
                <a:srgbClr val="181717"/>
              </a:solidFill>
              <a:latin typeface="Arial Nova Light" panose="020B0304020202020204" pitchFamily="34" charset="0"/>
              <a:cs typeface="Arial" panose="020B0604020202020204" pitchFamily="34" charset="0"/>
            </a:endParaRPr>
          </a:p>
        </p:txBody>
      </p:sp>
      <p:cxnSp>
        <p:nvCxnSpPr>
          <p:cNvPr id="1142" name="SeparatorLine">
            <a:extLst>
              <a:ext uri="{FF2B5EF4-FFF2-40B4-BE49-F238E27FC236}">
                <a16:creationId xmlns:a16="http://schemas.microsoft.com/office/drawing/2014/main" id="{4864F2DF-699A-B0EA-2A44-7925B3E6EDB2}"/>
              </a:ext>
            </a:extLst>
          </p:cNvPr>
          <p:cNvCxnSpPr>
            <a:cxnSpLocks/>
          </p:cNvCxnSpPr>
          <p:nvPr/>
        </p:nvCxnSpPr>
        <p:spPr>
          <a:xfrm>
            <a:off x="222099" y="1278572"/>
            <a:ext cx="11665101" cy="0"/>
          </a:xfrm>
          <a:prstGeom prst="line">
            <a:avLst/>
          </a:prstGeom>
          <a:noFill/>
          <a:ln w="19050" cap="flat" cmpd="sng" algn="ctr">
            <a:gradFill flip="none" rotWithShape="1">
              <a:gsLst>
                <a:gs pos="0">
                  <a:srgbClr val="FF0000"/>
                </a:gs>
                <a:gs pos="74000">
                  <a:srgbClr val="00B0F0"/>
                </a:gs>
                <a:gs pos="39000">
                  <a:srgbClr val="7030A0"/>
                </a:gs>
                <a:gs pos="100000">
                  <a:srgbClr val="00B050"/>
                </a:gs>
              </a:gsLst>
              <a:lin ang="0" scaled="1"/>
            </a:gradFill>
            <a:prstDash val="solid"/>
            <a:miter lim="800000"/>
            <a:tailEnd type="none" w="med" len="lg"/>
          </a:ln>
          <a:effectLst/>
        </p:spPr>
      </p:cxnSp>
      <p:sp>
        <p:nvSpPr>
          <p:cNvPr id="4" name="Rettangolo 3">
            <a:extLst>
              <a:ext uri="{FF2B5EF4-FFF2-40B4-BE49-F238E27FC236}">
                <a16:creationId xmlns:a16="http://schemas.microsoft.com/office/drawing/2014/main" id="{16331E7E-AFD7-F159-F025-ED01D30670BB}"/>
              </a:ext>
            </a:extLst>
          </p:cNvPr>
          <p:cNvSpPr/>
          <p:nvPr/>
        </p:nvSpPr>
        <p:spPr>
          <a:xfrm>
            <a:off x="86730" y="1856082"/>
            <a:ext cx="11257584" cy="4447371"/>
          </a:xfrm>
          <a:prstGeom prst="rect">
            <a:avLst/>
          </a:prstGeom>
        </p:spPr>
        <p:txBody>
          <a:bodyPr wrap="square">
            <a:spAutoFit/>
          </a:bodyPr>
          <a:lstStyle/>
          <a:p>
            <a:pPr lvl="1" algn="just">
              <a:spcAft>
                <a:spcPts val="1200"/>
              </a:spcAft>
              <a:defRPr/>
            </a:pPr>
            <a:r>
              <a:rPr lang="en-US" sz="1400" b="1" dirty="0">
                <a:solidFill>
                  <a:srgbClr val="181717"/>
                </a:solidFill>
                <a:latin typeface="Arial" panose="020B0604020202020204" pitchFamily="34" charset="0"/>
                <a:cs typeface="Arial" panose="020B0604020202020204" pitchFamily="34" charset="0"/>
              </a:rPr>
              <a:t>The PDRA Cycle (Plan&gt;Do&gt;Review&gt;Assess cycle) </a:t>
            </a:r>
            <a:r>
              <a:rPr lang="en-US" sz="1400" dirty="0">
                <a:solidFill>
                  <a:srgbClr val="181717"/>
                </a:solidFill>
                <a:latin typeface="Arial" panose="020B0604020202020204" pitchFamily="34" charset="0"/>
                <a:cs typeface="Arial" panose="020B0604020202020204" pitchFamily="34" charset="0"/>
              </a:rPr>
              <a:t>shall drive all stages of a project execution. For each phase we have the following key point:</a:t>
            </a:r>
          </a:p>
          <a:p>
            <a:pPr marL="457155" lvl="1" algn="just">
              <a:spcAft>
                <a:spcPts val="600"/>
              </a:spcAft>
              <a:defRPr/>
            </a:pPr>
            <a:r>
              <a:rPr lang="en-US" sz="1400" b="1" dirty="0">
                <a:solidFill>
                  <a:srgbClr val="181717"/>
                </a:solidFill>
                <a:latin typeface="Arial" panose="020B0604020202020204" pitchFamily="34" charset="0"/>
                <a:cs typeface="Arial" panose="020B0604020202020204" pitchFamily="34" charset="0"/>
              </a:rPr>
              <a:t>	Plan</a:t>
            </a:r>
          </a:p>
          <a:p>
            <a:pPr marL="1200030" lvl="2" indent="-285721">
              <a:spcAft>
                <a:spcPts val="600"/>
              </a:spcAft>
              <a:buFont typeface="Wingdings" panose="05000000000000000000" pitchFamily="2" charset="2"/>
              <a:buChar char="ü"/>
              <a:defRPr/>
            </a:pPr>
            <a:r>
              <a:rPr lang="en-US" sz="1400" dirty="0">
                <a:solidFill>
                  <a:srgbClr val="181717"/>
                </a:solidFill>
                <a:latin typeface="Arial" panose="020B0604020202020204" pitchFamily="34" charset="0"/>
                <a:cs typeface="Arial" panose="020B0604020202020204" pitchFamily="34" charset="0"/>
              </a:rPr>
              <a:t>To identify the project requirements in order to outline the key requirements, the EGP’s internal                              concerned interfaces, the external contributors.</a:t>
            </a:r>
          </a:p>
          <a:p>
            <a:pPr marL="1200030" lvl="2" indent="-285721">
              <a:spcAft>
                <a:spcPts val="600"/>
              </a:spcAft>
              <a:buFont typeface="Wingdings" panose="05000000000000000000" pitchFamily="2" charset="2"/>
              <a:buChar char="ü"/>
              <a:defRPr/>
            </a:pPr>
            <a:r>
              <a:rPr lang="en-US" sz="1400" dirty="0">
                <a:solidFill>
                  <a:srgbClr val="181717"/>
                </a:solidFill>
                <a:latin typeface="Arial" panose="020B0604020202020204" pitchFamily="34" charset="0"/>
                <a:cs typeface="Arial" panose="020B0604020202020204" pitchFamily="34" charset="0"/>
              </a:rPr>
              <a:t>To arrange in advance a Project Execution Plan (PEP); this is helpful in defining in detail the                                                               scope of work, the roles and responsibilities of all parties involved, making it known to everybody                                                     involved.</a:t>
            </a:r>
          </a:p>
          <a:p>
            <a:pPr marL="1200030" lvl="2" indent="-285721">
              <a:spcAft>
                <a:spcPts val="600"/>
              </a:spcAft>
              <a:buFont typeface="Wingdings" panose="05000000000000000000" pitchFamily="2" charset="2"/>
              <a:buChar char="ü"/>
              <a:defRPr/>
            </a:pPr>
            <a:r>
              <a:rPr lang="en-US" sz="1400" dirty="0">
                <a:solidFill>
                  <a:srgbClr val="181717"/>
                </a:solidFill>
                <a:latin typeface="Arial" panose="020B0604020202020204" pitchFamily="34" charset="0"/>
                <a:cs typeface="Arial" panose="020B0604020202020204" pitchFamily="34" charset="0"/>
              </a:rPr>
              <a:t>To perform hazid (hazard identification) and risk analyses not only for the well operations but also                                                    considering factors such as logistics, permitting, Contractors &amp; Suppliers QA/QC issues, etc.                                                                                  also seeking the involvement of the HSE Dep’t.</a:t>
            </a:r>
          </a:p>
          <a:p>
            <a:pPr marL="1200030" lvl="2" indent="-285721" algn="just">
              <a:spcAft>
                <a:spcPts val="600"/>
              </a:spcAft>
              <a:buFont typeface="Wingdings" panose="05000000000000000000" pitchFamily="2" charset="2"/>
              <a:buChar char="ü"/>
              <a:defRPr/>
            </a:pPr>
            <a:r>
              <a:rPr lang="en-US" sz="1400" dirty="0">
                <a:solidFill>
                  <a:srgbClr val="181717"/>
                </a:solidFill>
                <a:latin typeface="Arial" panose="020B0604020202020204" pitchFamily="34" charset="0"/>
                <a:cs typeface="Arial" panose="020B0604020202020204" pitchFamily="34" charset="0"/>
              </a:rPr>
              <a:t>To elaborate the AFE for the well operations and to obtain approval by the management.</a:t>
            </a:r>
          </a:p>
          <a:p>
            <a:pPr marL="1200030" lvl="2" indent="-285721" algn="just">
              <a:spcAft>
                <a:spcPts val="600"/>
              </a:spcAft>
              <a:buFont typeface="Wingdings" panose="05000000000000000000" pitchFamily="2" charset="2"/>
              <a:buChar char="ü"/>
              <a:defRPr/>
            </a:pPr>
            <a:r>
              <a:rPr lang="en-US" sz="1400" dirty="0">
                <a:solidFill>
                  <a:srgbClr val="181717"/>
                </a:solidFill>
                <a:latin typeface="Arial" panose="020B0604020202020204" pitchFamily="34" charset="0"/>
                <a:cs typeface="Arial" panose="020B0604020202020204" pitchFamily="34" charset="0"/>
              </a:rPr>
              <a:t>To ensure that an effective and specific Emergency Response Plan is prepared; to ensure that Bridging Documents are prepared and approved before the beginning of the well operations.</a:t>
            </a:r>
          </a:p>
          <a:p>
            <a:pPr marL="1200030" lvl="2" indent="-285721" algn="just">
              <a:spcAft>
                <a:spcPts val="600"/>
              </a:spcAft>
              <a:buFont typeface="Wingdings" panose="05000000000000000000" pitchFamily="2" charset="2"/>
              <a:buChar char="ü"/>
              <a:defRPr/>
            </a:pPr>
            <a:r>
              <a:rPr lang="en-US" sz="1400" dirty="0">
                <a:solidFill>
                  <a:srgbClr val="181717"/>
                </a:solidFill>
                <a:latin typeface="Arial" panose="020B0604020202020204" pitchFamily="34" charset="0"/>
                <a:cs typeface="Arial" panose="020B0604020202020204" pitchFamily="34" charset="0"/>
              </a:rPr>
              <a:t>To ensure that detailed, written operational programs, including outcomes from the risk assessment and considering possible contingencies are prepared, discussed and approved before the start of the operations.</a:t>
            </a:r>
          </a:p>
          <a:p>
            <a:pPr marL="1200030" lvl="2" indent="-285721" algn="just">
              <a:spcAft>
                <a:spcPts val="600"/>
              </a:spcAft>
              <a:buFont typeface="Wingdings" panose="05000000000000000000" pitchFamily="2" charset="2"/>
              <a:buChar char="ü"/>
              <a:defRPr/>
            </a:pPr>
            <a:r>
              <a:rPr lang="en-US" sz="1400" dirty="0">
                <a:solidFill>
                  <a:srgbClr val="181717"/>
                </a:solidFill>
                <a:latin typeface="Arial" panose="020B0604020202020204" pitchFamily="34" charset="0"/>
                <a:cs typeface="Arial" panose="020B0604020202020204" pitchFamily="34" charset="0"/>
              </a:rPr>
              <a:t>To arrange the pre-spud meeting in due advance prior to the beginning of the operations.</a:t>
            </a:r>
          </a:p>
        </p:txBody>
      </p:sp>
      <p:pic>
        <p:nvPicPr>
          <p:cNvPr id="2" name="Immagine 1">
            <a:extLst>
              <a:ext uri="{FF2B5EF4-FFF2-40B4-BE49-F238E27FC236}">
                <a16:creationId xmlns:a16="http://schemas.microsoft.com/office/drawing/2014/main" id="{CEF83ABF-8273-DCC7-2BDD-3B8BA8CC80F7}"/>
              </a:ext>
            </a:extLst>
          </p:cNvPr>
          <p:cNvPicPr>
            <a:picLocks noChangeAspect="1"/>
          </p:cNvPicPr>
          <p:nvPr/>
        </p:nvPicPr>
        <p:blipFill rotWithShape="1">
          <a:blip r:embed="rId3"/>
          <a:srcRect l="3701" r="3976"/>
          <a:stretch/>
        </p:blipFill>
        <p:spPr>
          <a:xfrm>
            <a:off x="9240554" y="2363229"/>
            <a:ext cx="2461451" cy="2608651"/>
          </a:xfrm>
          <a:prstGeom prst="rect">
            <a:avLst/>
          </a:prstGeom>
        </p:spPr>
      </p:pic>
    </p:spTree>
    <p:extLst>
      <p:ext uri="{BB962C8B-B14F-4D97-AF65-F5344CB8AC3E}">
        <p14:creationId xmlns:p14="http://schemas.microsoft.com/office/powerpoint/2010/main" val="3195481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6">
            <a:extLst>
              <a:ext uri="{FF2B5EF4-FFF2-40B4-BE49-F238E27FC236}">
                <a16:creationId xmlns:a16="http://schemas.microsoft.com/office/drawing/2014/main" id="{4B37DADB-0003-60D6-1CC9-EDDAC14C8CC6}"/>
              </a:ext>
            </a:extLst>
          </p:cNvPr>
          <p:cNvSpPr txBox="1">
            <a:spLocks/>
          </p:cNvSpPr>
          <p:nvPr/>
        </p:nvSpPr>
        <p:spPr>
          <a:xfrm>
            <a:off x="283431" y="323324"/>
            <a:ext cx="9400464" cy="8638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Nova" panose="020B0504020202020204" pitchFamily="34" charset="0"/>
              </a:rPr>
              <a:t>Well Operations Management System Overview</a:t>
            </a:r>
          </a:p>
          <a:p>
            <a:pPr>
              <a:lnSpc>
                <a:spcPct val="150000"/>
              </a:lnSpc>
            </a:pPr>
            <a:r>
              <a:rPr lang="it-IT" sz="1800" dirty="0">
                <a:solidFill>
                  <a:srgbClr val="181717"/>
                </a:solidFill>
                <a:latin typeface="Arial Nova Light" panose="020B0304020202020204" pitchFamily="34" charset="0"/>
                <a:cs typeface="Arial" panose="020B0604020202020204" pitchFamily="34" charset="0"/>
              </a:rPr>
              <a:t>Plan&gt;Do&gt;Review&gt;</a:t>
            </a:r>
            <a:r>
              <a:rPr lang="it-IT" sz="1800" dirty="0" err="1">
                <a:solidFill>
                  <a:srgbClr val="181717"/>
                </a:solidFill>
                <a:latin typeface="Arial Nova Light" panose="020B0304020202020204" pitchFamily="34" charset="0"/>
                <a:cs typeface="Arial" panose="020B0604020202020204" pitchFamily="34" charset="0"/>
              </a:rPr>
              <a:t>Assess</a:t>
            </a:r>
            <a:endParaRPr lang="it-IT" sz="1800" dirty="0">
              <a:solidFill>
                <a:srgbClr val="181717"/>
              </a:solidFill>
              <a:latin typeface="Arial Nova Light" panose="020B0304020202020204" pitchFamily="34" charset="0"/>
              <a:cs typeface="Arial" panose="020B0604020202020204" pitchFamily="34" charset="0"/>
            </a:endParaRPr>
          </a:p>
        </p:txBody>
      </p:sp>
      <p:cxnSp>
        <p:nvCxnSpPr>
          <p:cNvPr id="1142" name="SeparatorLine">
            <a:extLst>
              <a:ext uri="{FF2B5EF4-FFF2-40B4-BE49-F238E27FC236}">
                <a16:creationId xmlns:a16="http://schemas.microsoft.com/office/drawing/2014/main" id="{4864F2DF-699A-B0EA-2A44-7925B3E6EDB2}"/>
              </a:ext>
            </a:extLst>
          </p:cNvPr>
          <p:cNvCxnSpPr>
            <a:cxnSpLocks/>
          </p:cNvCxnSpPr>
          <p:nvPr/>
        </p:nvCxnSpPr>
        <p:spPr>
          <a:xfrm>
            <a:off x="222099" y="1278572"/>
            <a:ext cx="11665101" cy="0"/>
          </a:xfrm>
          <a:prstGeom prst="line">
            <a:avLst/>
          </a:prstGeom>
          <a:noFill/>
          <a:ln w="19050" cap="flat" cmpd="sng" algn="ctr">
            <a:gradFill flip="none" rotWithShape="1">
              <a:gsLst>
                <a:gs pos="0">
                  <a:srgbClr val="FF0000"/>
                </a:gs>
                <a:gs pos="74000">
                  <a:srgbClr val="00B0F0"/>
                </a:gs>
                <a:gs pos="39000">
                  <a:srgbClr val="7030A0"/>
                </a:gs>
                <a:gs pos="100000">
                  <a:srgbClr val="00B050"/>
                </a:gs>
              </a:gsLst>
              <a:lin ang="0" scaled="1"/>
            </a:gradFill>
            <a:prstDash val="solid"/>
            <a:miter lim="800000"/>
            <a:tailEnd type="none" w="med" len="lg"/>
          </a:ln>
          <a:effectLst/>
        </p:spPr>
      </p:cxnSp>
      <p:sp>
        <p:nvSpPr>
          <p:cNvPr id="6" name="Rettangolo 5">
            <a:extLst>
              <a:ext uri="{FF2B5EF4-FFF2-40B4-BE49-F238E27FC236}">
                <a16:creationId xmlns:a16="http://schemas.microsoft.com/office/drawing/2014/main" id="{1F1B137A-B1D9-949B-B6DD-213A8FF97CFA}"/>
              </a:ext>
            </a:extLst>
          </p:cNvPr>
          <p:cNvSpPr/>
          <p:nvPr/>
        </p:nvSpPr>
        <p:spPr>
          <a:xfrm>
            <a:off x="222099" y="1743923"/>
            <a:ext cx="11098355" cy="3370153"/>
          </a:xfrm>
          <a:prstGeom prst="rect">
            <a:avLst/>
          </a:prstGeom>
        </p:spPr>
        <p:txBody>
          <a:bodyPr wrap="square">
            <a:spAutoFit/>
          </a:bodyPr>
          <a:lstStyle/>
          <a:p>
            <a:pPr marL="457155" lvl="1">
              <a:spcAft>
                <a:spcPts val="600"/>
              </a:spcAft>
              <a:defRPr/>
            </a:pPr>
            <a:r>
              <a:rPr lang="en-US" sz="1400" b="1" dirty="0">
                <a:solidFill>
                  <a:srgbClr val="181717"/>
                </a:solidFill>
                <a:latin typeface="Arial" panose="020B0604020202020204" pitchFamily="34" charset="0"/>
                <a:cs typeface="Arial" panose="020B0604020202020204" pitchFamily="34" charset="0"/>
              </a:rPr>
              <a:t>	Do</a:t>
            </a:r>
          </a:p>
          <a:p>
            <a:pPr marL="1200030" lvl="2" indent="-285721">
              <a:spcAft>
                <a:spcPts val="600"/>
              </a:spcAft>
              <a:buFont typeface="Wingdings" panose="05000000000000000000" pitchFamily="2" charset="2"/>
              <a:buChar char="ü"/>
              <a:defRPr/>
            </a:pPr>
            <a:r>
              <a:rPr lang="en-US" sz="1400" dirty="0">
                <a:solidFill>
                  <a:srgbClr val="181717"/>
                </a:solidFill>
                <a:latin typeface="Arial" panose="020B0604020202020204" pitchFamily="34" charset="0"/>
                <a:cs typeface="Arial" panose="020B0604020202020204" pitchFamily="34" charset="0"/>
              </a:rPr>
              <a:t>To ensure, in due time, that personnel, materials, equipment, services, programs, approvals and authorizations are available and ready to start with the operations. </a:t>
            </a:r>
          </a:p>
          <a:p>
            <a:pPr marL="1200030" lvl="2" indent="-285721">
              <a:spcAft>
                <a:spcPts val="600"/>
              </a:spcAft>
              <a:buFont typeface="Wingdings" panose="05000000000000000000" pitchFamily="2" charset="2"/>
              <a:buChar char="ü"/>
              <a:defRPr/>
            </a:pPr>
            <a:r>
              <a:rPr lang="en-US" sz="1400" dirty="0">
                <a:solidFill>
                  <a:srgbClr val="181717"/>
                </a:solidFill>
                <a:latin typeface="Arial" panose="020B0604020202020204" pitchFamily="34" charset="0"/>
                <a:cs typeface="Arial" panose="020B0604020202020204" pitchFamily="34" charset="0"/>
              </a:rPr>
              <a:t>To execute the operations in accordance to approved written programs and procedures; should contingent event dictate for program change, the Management of Change (</a:t>
            </a:r>
            <a:r>
              <a:rPr lang="en-US" sz="1400" dirty="0" err="1">
                <a:solidFill>
                  <a:srgbClr val="181717"/>
                </a:solidFill>
                <a:latin typeface="Arial" panose="020B0604020202020204" pitchFamily="34" charset="0"/>
                <a:cs typeface="Arial" panose="020B0604020202020204" pitchFamily="34" charset="0"/>
              </a:rPr>
              <a:t>MoC</a:t>
            </a:r>
            <a:r>
              <a:rPr lang="en-US" sz="1400" dirty="0">
                <a:solidFill>
                  <a:srgbClr val="181717"/>
                </a:solidFill>
                <a:latin typeface="Arial" panose="020B0604020202020204" pitchFamily="34" charset="0"/>
                <a:cs typeface="Arial" panose="020B0604020202020204" pitchFamily="34" charset="0"/>
              </a:rPr>
              <a:t>) procedures will apply.</a:t>
            </a:r>
          </a:p>
          <a:p>
            <a:pPr marL="1200030" lvl="2" indent="-285721">
              <a:spcAft>
                <a:spcPts val="600"/>
              </a:spcAft>
              <a:buFont typeface="Wingdings" panose="05000000000000000000" pitchFamily="2" charset="2"/>
              <a:buChar char="ü"/>
              <a:defRPr/>
            </a:pPr>
            <a:r>
              <a:rPr lang="en-US" sz="1400" dirty="0">
                <a:solidFill>
                  <a:srgbClr val="181717"/>
                </a:solidFill>
                <a:latin typeface="Arial" panose="020B0604020202020204" pitchFamily="34" charset="0"/>
                <a:cs typeface="Arial" panose="020B0604020202020204" pitchFamily="34" charset="0"/>
              </a:rPr>
              <a:t>To arrange and lead safety meetings and, if required, perform technical and HSE audits.</a:t>
            </a:r>
          </a:p>
          <a:p>
            <a:pPr marL="1200030" lvl="2" indent="-285721">
              <a:spcAft>
                <a:spcPts val="600"/>
              </a:spcAft>
              <a:buFont typeface="Wingdings" panose="05000000000000000000" pitchFamily="2" charset="2"/>
              <a:buChar char="ü"/>
              <a:defRPr/>
            </a:pPr>
            <a:r>
              <a:rPr lang="en-US" sz="1400" dirty="0">
                <a:solidFill>
                  <a:srgbClr val="181717"/>
                </a:solidFill>
                <a:latin typeface="Arial" panose="020B0604020202020204" pitchFamily="34" charset="0"/>
                <a:cs typeface="Arial" panose="020B0604020202020204" pitchFamily="34" charset="0"/>
              </a:rPr>
              <a:t>To ensure constant contacts between the Drilling Operations office and the rig, through a reliable communication system.</a:t>
            </a:r>
          </a:p>
          <a:p>
            <a:pPr marL="1200030" lvl="2" indent="-285721">
              <a:spcAft>
                <a:spcPts val="600"/>
              </a:spcAft>
              <a:buFont typeface="Wingdings" panose="05000000000000000000" pitchFamily="2" charset="2"/>
              <a:buChar char="ü"/>
              <a:defRPr/>
            </a:pPr>
            <a:r>
              <a:rPr lang="en-US" sz="1400" dirty="0">
                <a:solidFill>
                  <a:srgbClr val="181717"/>
                </a:solidFill>
                <a:latin typeface="Arial" panose="020B0604020202020204" pitchFamily="34" charset="0"/>
                <a:cs typeface="Arial" panose="020B0604020202020204" pitchFamily="34" charset="0"/>
              </a:rPr>
              <a:t>To perform exercises to verify effective response in case of emergencies.</a:t>
            </a:r>
          </a:p>
          <a:p>
            <a:pPr marL="1200030" lvl="2" indent="-285721">
              <a:spcAft>
                <a:spcPts val="600"/>
              </a:spcAft>
              <a:buFont typeface="Wingdings" panose="05000000000000000000" pitchFamily="2" charset="2"/>
              <a:buChar char="ü"/>
              <a:defRPr/>
            </a:pPr>
            <a:r>
              <a:rPr lang="en-US" sz="1400" dirty="0">
                <a:solidFill>
                  <a:srgbClr val="181717"/>
                </a:solidFill>
                <a:latin typeface="Arial" panose="020B0604020202020204" pitchFamily="34" charset="0"/>
                <a:cs typeface="Arial" panose="020B0604020202020204" pitchFamily="34" charset="0"/>
              </a:rPr>
              <a:t>To provide for the reporting of operations and for the systematic collection of data and information.</a:t>
            </a:r>
          </a:p>
          <a:p>
            <a:pPr marL="1200030" lvl="2" indent="-285721">
              <a:spcAft>
                <a:spcPts val="600"/>
              </a:spcAft>
              <a:buFont typeface="Wingdings" panose="05000000000000000000" pitchFamily="2" charset="2"/>
              <a:buChar char="ü"/>
              <a:defRPr/>
            </a:pPr>
            <a:r>
              <a:rPr lang="en-US" sz="1400" dirty="0">
                <a:solidFill>
                  <a:srgbClr val="181717"/>
                </a:solidFill>
                <a:latin typeface="Arial" panose="020B0604020202020204" pitchFamily="34" charset="0"/>
                <a:cs typeface="Arial" panose="020B0604020202020204" pitchFamily="34" charset="0"/>
              </a:rPr>
              <a:t>To ensure constant «performance monitoring» (time &amp; cost), actual vs. planned and vs. the established KPI’s.</a:t>
            </a:r>
          </a:p>
          <a:p>
            <a:pPr marL="1200030" lvl="2" indent="-285721">
              <a:spcAft>
                <a:spcPts val="600"/>
              </a:spcAft>
              <a:buFont typeface="Wingdings" panose="05000000000000000000" pitchFamily="2" charset="2"/>
              <a:buChar char="ü"/>
              <a:defRPr/>
            </a:pPr>
            <a:r>
              <a:rPr lang="en-US" sz="1400" dirty="0">
                <a:solidFill>
                  <a:srgbClr val="181717"/>
                </a:solidFill>
                <a:latin typeface="Arial" panose="020B0604020202020204" pitchFamily="34" charset="0"/>
                <a:cs typeface="Arial" panose="020B0604020202020204" pitchFamily="34" charset="0"/>
              </a:rPr>
              <a:t>To collect the lessons learned to prevent the re-occurrence of problem and NPT’s</a:t>
            </a:r>
          </a:p>
          <a:p>
            <a:pPr marL="1200030" lvl="2" indent="-285721">
              <a:spcAft>
                <a:spcPts val="600"/>
              </a:spcAft>
              <a:buFont typeface="Wingdings" panose="05000000000000000000" pitchFamily="2" charset="2"/>
              <a:buChar char="ü"/>
              <a:defRPr/>
            </a:pPr>
            <a:r>
              <a:rPr lang="en-US" sz="1400" dirty="0">
                <a:solidFill>
                  <a:srgbClr val="181717"/>
                </a:solidFill>
                <a:latin typeface="Arial" panose="020B0604020202020204" pitchFamily="34" charset="0"/>
                <a:cs typeface="Arial" panose="020B0604020202020204" pitchFamily="34" charset="0"/>
              </a:rPr>
              <a:t>To monitor expenditures vs. the approved AFE and notify the management in due advance of any extra expenditures. </a:t>
            </a:r>
          </a:p>
        </p:txBody>
      </p:sp>
    </p:spTree>
    <p:extLst>
      <p:ext uri="{BB962C8B-B14F-4D97-AF65-F5344CB8AC3E}">
        <p14:creationId xmlns:p14="http://schemas.microsoft.com/office/powerpoint/2010/main" val="1808227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6">
            <a:extLst>
              <a:ext uri="{FF2B5EF4-FFF2-40B4-BE49-F238E27FC236}">
                <a16:creationId xmlns:a16="http://schemas.microsoft.com/office/drawing/2014/main" id="{4B37DADB-0003-60D6-1CC9-EDDAC14C8CC6}"/>
              </a:ext>
            </a:extLst>
          </p:cNvPr>
          <p:cNvSpPr txBox="1">
            <a:spLocks/>
          </p:cNvSpPr>
          <p:nvPr/>
        </p:nvSpPr>
        <p:spPr>
          <a:xfrm>
            <a:off x="283431" y="323324"/>
            <a:ext cx="9400464" cy="8638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Nova" panose="020B0504020202020204" pitchFamily="34" charset="0"/>
              </a:rPr>
              <a:t>Well Operations Management System Overview</a:t>
            </a:r>
          </a:p>
          <a:p>
            <a:pPr>
              <a:lnSpc>
                <a:spcPct val="150000"/>
              </a:lnSpc>
            </a:pPr>
            <a:r>
              <a:rPr lang="it-IT" sz="1800" dirty="0">
                <a:solidFill>
                  <a:srgbClr val="181717"/>
                </a:solidFill>
                <a:latin typeface="Arial Nova Light" panose="020B0304020202020204" pitchFamily="34" charset="0"/>
                <a:cs typeface="Arial" panose="020B0604020202020204" pitchFamily="34" charset="0"/>
              </a:rPr>
              <a:t>Plan&gt;Do&gt;Review&gt;</a:t>
            </a:r>
            <a:r>
              <a:rPr lang="it-IT" sz="1800" dirty="0" err="1">
                <a:solidFill>
                  <a:srgbClr val="181717"/>
                </a:solidFill>
                <a:latin typeface="Arial Nova Light" panose="020B0304020202020204" pitchFamily="34" charset="0"/>
                <a:cs typeface="Arial" panose="020B0604020202020204" pitchFamily="34" charset="0"/>
              </a:rPr>
              <a:t>Assess</a:t>
            </a:r>
            <a:endParaRPr lang="it-IT" sz="1800" dirty="0">
              <a:solidFill>
                <a:srgbClr val="181717"/>
              </a:solidFill>
              <a:latin typeface="Arial Nova Light" panose="020B0304020202020204" pitchFamily="34" charset="0"/>
              <a:cs typeface="Arial" panose="020B0604020202020204" pitchFamily="34" charset="0"/>
            </a:endParaRPr>
          </a:p>
        </p:txBody>
      </p:sp>
      <p:cxnSp>
        <p:nvCxnSpPr>
          <p:cNvPr id="1142" name="SeparatorLine">
            <a:extLst>
              <a:ext uri="{FF2B5EF4-FFF2-40B4-BE49-F238E27FC236}">
                <a16:creationId xmlns:a16="http://schemas.microsoft.com/office/drawing/2014/main" id="{4864F2DF-699A-B0EA-2A44-7925B3E6EDB2}"/>
              </a:ext>
            </a:extLst>
          </p:cNvPr>
          <p:cNvCxnSpPr>
            <a:cxnSpLocks/>
          </p:cNvCxnSpPr>
          <p:nvPr/>
        </p:nvCxnSpPr>
        <p:spPr>
          <a:xfrm>
            <a:off x="222099" y="1278572"/>
            <a:ext cx="11665101" cy="0"/>
          </a:xfrm>
          <a:prstGeom prst="line">
            <a:avLst/>
          </a:prstGeom>
          <a:noFill/>
          <a:ln w="19050" cap="flat" cmpd="sng" algn="ctr">
            <a:gradFill flip="none" rotWithShape="1">
              <a:gsLst>
                <a:gs pos="0">
                  <a:srgbClr val="FF0000"/>
                </a:gs>
                <a:gs pos="74000">
                  <a:srgbClr val="00B0F0"/>
                </a:gs>
                <a:gs pos="39000">
                  <a:srgbClr val="7030A0"/>
                </a:gs>
                <a:gs pos="100000">
                  <a:srgbClr val="00B050"/>
                </a:gs>
              </a:gsLst>
              <a:lin ang="0" scaled="1"/>
            </a:gradFill>
            <a:prstDash val="solid"/>
            <a:miter lim="800000"/>
            <a:tailEnd type="none" w="med" len="lg"/>
          </a:ln>
          <a:effectLst/>
        </p:spPr>
      </p:cxnSp>
      <p:sp>
        <p:nvSpPr>
          <p:cNvPr id="4" name="Rettangolo 3">
            <a:extLst>
              <a:ext uri="{FF2B5EF4-FFF2-40B4-BE49-F238E27FC236}">
                <a16:creationId xmlns:a16="http://schemas.microsoft.com/office/drawing/2014/main" id="{CBC7422F-D78B-B188-3893-3F04ECE82275}"/>
              </a:ext>
            </a:extLst>
          </p:cNvPr>
          <p:cNvSpPr/>
          <p:nvPr/>
        </p:nvSpPr>
        <p:spPr>
          <a:xfrm>
            <a:off x="347882" y="1571025"/>
            <a:ext cx="11089699" cy="2416046"/>
          </a:xfrm>
          <a:prstGeom prst="rect">
            <a:avLst/>
          </a:prstGeom>
        </p:spPr>
        <p:txBody>
          <a:bodyPr wrap="square">
            <a:spAutoFit/>
          </a:bodyPr>
          <a:lstStyle/>
          <a:p>
            <a:pPr marL="457155" lvl="1">
              <a:spcAft>
                <a:spcPts val="600"/>
              </a:spcAft>
              <a:defRPr/>
            </a:pPr>
            <a:r>
              <a:rPr lang="en-US" sz="1400" b="1" dirty="0">
                <a:solidFill>
                  <a:srgbClr val="181717"/>
                </a:solidFill>
                <a:latin typeface="Arial" panose="020B0604020202020204" pitchFamily="34" charset="0"/>
                <a:cs typeface="Arial" panose="020B0604020202020204" pitchFamily="34" charset="0"/>
              </a:rPr>
              <a:t>	Review</a:t>
            </a:r>
          </a:p>
          <a:p>
            <a:pPr marL="1200030" lvl="2" indent="-285721">
              <a:spcAft>
                <a:spcPts val="600"/>
              </a:spcAft>
              <a:buFont typeface="Wingdings" panose="05000000000000000000" pitchFamily="2" charset="2"/>
              <a:buChar char="ü"/>
              <a:defRPr/>
            </a:pPr>
            <a:r>
              <a:rPr lang="en-US" sz="1400" dirty="0">
                <a:solidFill>
                  <a:srgbClr val="181717"/>
                </a:solidFill>
                <a:latin typeface="Arial" panose="020B0604020202020204" pitchFamily="34" charset="0"/>
                <a:cs typeface="Arial" panose="020B0604020202020204" pitchFamily="34" charset="0"/>
              </a:rPr>
              <a:t>To ensure that information from the operational activities were correctly acquired and verified for accuracy and completeness. </a:t>
            </a:r>
          </a:p>
          <a:p>
            <a:pPr marL="1200030" lvl="2" indent="-285721">
              <a:spcAft>
                <a:spcPts val="600"/>
              </a:spcAft>
              <a:buFont typeface="Wingdings" panose="05000000000000000000" pitchFamily="2" charset="2"/>
              <a:buChar char="ü"/>
              <a:defRPr/>
            </a:pPr>
            <a:r>
              <a:rPr lang="en-US" sz="1400" dirty="0">
                <a:solidFill>
                  <a:srgbClr val="181717"/>
                </a:solidFill>
                <a:latin typeface="Arial" panose="020B0604020202020204" pitchFamily="34" charset="0"/>
                <a:cs typeface="Arial" panose="020B0604020202020204" pitchFamily="34" charset="0"/>
              </a:rPr>
              <a:t>To analyze in detail the problems occurred and report on same also including the solutions implemented, their effectiveness and suggestions in case or re-</a:t>
            </a:r>
            <a:r>
              <a:rPr lang="en-US" sz="1400" dirty="0" err="1">
                <a:solidFill>
                  <a:srgbClr val="181717"/>
                </a:solidFill>
                <a:latin typeface="Arial" panose="020B0604020202020204" pitchFamily="34" charset="0"/>
                <a:cs typeface="Arial" panose="020B0604020202020204" pitchFamily="34" charset="0"/>
              </a:rPr>
              <a:t>occurence</a:t>
            </a:r>
            <a:r>
              <a:rPr lang="en-US" sz="1400" dirty="0">
                <a:solidFill>
                  <a:srgbClr val="181717"/>
                </a:solidFill>
                <a:latin typeface="Arial" panose="020B0604020202020204" pitchFamily="34" charset="0"/>
                <a:cs typeface="Arial" panose="020B0604020202020204" pitchFamily="34" charset="0"/>
              </a:rPr>
              <a:t>.</a:t>
            </a:r>
          </a:p>
          <a:p>
            <a:pPr marL="1200030" lvl="2" indent="-285721">
              <a:spcAft>
                <a:spcPts val="600"/>
              </a:spcAft>
              <a:buFont typeface="Wingdings" panose="05000000000000000000" pitchFamily="2" charset="2"/>
              <a:buChar char="ü"/>
              <a:defRPr/>
            </a:pPr>
            <a:r>
              <a:rPr lang="en-US" sz="1400" dirty="0">
                <a:solidFill>
                  <a:srgbClr val="181717"/>
                </a:solidFill>
                <a:latin typeface="Arial" panose="020B0604020202020204" pitchFamily="34" charset="0"/>
                <a:cs typeface="Arial" panose="020B0604020202020204" pitchFamily="34" charset="0"/>
              </a:rPr>
              <a:t>To prepare the «End of Activity» reports as per the approved standards.</a:t>
            </a:r>
          </a:p>
          <a:p>
            <a:pPr marL="1200030" lvl="2" indent="-285721">
              <a:spcAft>
                <a:spcPts val="600"/>
              </a:spcAft>
              <a:buFont typeface="Wingdings" panose="05000000000000000000" pitchFamily="2" charset="2"/>
              <a:buChar char="ü"/>
              <a:defRPr/>
            </a:pPr>
            <a:r>
              <a:rPr lang="en-US" sz="1400" dirty="0">
                <a:solidFill>
                  <a:srgbClr val="181717"/>
                </a:solidFill>
                <a:latin typeface="Arial" panose="020B0604020202020204" pitchFamily="34" charset="0"/>
                <a:cs typeface="Arial" panose="020B0604020202020204" pitchFamily="34" charset="0"/>
              </a:rPr>
              <a:t>To reconciliate the Company’s materials &amp; equipment consumption, providing an accurate list of materials remaining at the end of the well operations.</a:t>
            </a:r>
          </a:p>
          <a:p>
            <a:pPr marL="1200030" lvl="2" indent="-285721">
              <a:spcAft>
                <a:spcPts val="600"/>
              </a:spcAft>
              <a:buFont typeface="Wingdings" panose="05000000000000000000" pitchFamily="2" charset="2"/>
              <a:buChar char="ü"/>
              <a:defRPr/>
            </a:pPr>
            <a:r>
              <a:rPr lang="en-US" sz="1400" dirty="0">
                <a:solidFill>
                  <a:srgbClr val="181717"/>
                </a:solidFill>
                <a:latin typeface="Arial" panose="020B0604020202020204" pitchFamily="34" charset="0"/>
                <a:cs typeface="Arial" panose="020B0604020202020204" pitchFamily="34" charset="0"/>
              </a:rPr>
              <a:t>To reconciliate the cost expenditures, perform analyses and explain reasons for differences in respect of the approved AFE.</a:t>
            </a:r>
          </a:p>
        </p:txBody>
      </p:sp>
      <p:sp>
        <p:nvSpPr>
          <p:cNvPr id="5" name="Rettangolo 4">
            <a:extLst>
              <a:ext uri="{FF2B5EF4-FFF2-40B4-BE49-F238E27FC236}">
                <a16:creationId xmlns:a16="http://schemas.microsoft.com/office/drawing/2014/main" id="{A4806781-CA0C-3FB3-71D6-DBF65BF0869B}"/>
              </a:ext>
            </a:extLst>
          </p:cNvPr>
          <p:cNvSpPr/>
          <p:nvPr/>
        </p:nvSpPr>
        <p:spPr>
          <a:xfrm>
            <a:off x="335945" y="4379472"/>
            <a:ext cx="11079868" cy="1107996"/>
          </a:xfrm>
          <a:prstGeom prst="rect">
            <a:avLst/>
          </a:prstGeom>
        </p:spPr>
        <p:txBody>
          <a:bodyPr wrap="square">
            <a:spAutoFit/>
          </a:bodyPr>
          <a:lstStyle/>
          <a:p>
            <a:pPr marL="457155" lvl="1">
              <a:spcAft>
                <a:spcPts val="600"/>
              </a:spcAft>
              <a:defRPr/>
            </a:pPr>
            <a:r>
              <a:rPr lang="en-US" sz="1400" dirty="0">
                <a:solidFill>
                  <a:srgbClr val="181717"/>
                </a:solidFill>
                <a:latin typeface="Arial" panose="020B0604020202020204" pitchFamily="34" charset="0"/>
                <a:cs typeface="Arial" panose="020B0604020202020204" pitchFamily="34" charset="0"/>
              </a:rPr>
              <a:t>	</a:t>
            </a:r>
            <a:r>
              <a:rPr lang="en-US" sz="1400" b="1" dirty="0">
                <a:solidFill>
                  <a:srgbClr val="181717"/>
                </a:solidFill>
                <a:latin typeface="Arial" panose="020B0604020202020204" pitchFamily="34" charset="0"/>
                <a:cs typeface="Arial" panose="020B0604020202020204" pitchFamily="34" charset="0"/>
              </a:rPr>
              <a:t>Assess</a:t>
            </a:r>
          </a:p>
          <a:p>
            <a:pPr marL="1200030" lvl="2" indent="-285721">
              <a:spcAft>
                <a:spcPts val="600"/>
              </a:spcAft>
              <a:buFont typeface="Wingdings" panose="05000000000000000000" pitchFamily="2" charset="2"/>
              <a:buChar char="ü"/>
              <a:defRPr/>
            </a:pPr>
            <a:r>
              <a:rPr lang="en-US" sz="1400" dirty="0">
                <a:solidFill>
                  <a:srgbClr val="181717"/>
                </a:solidFill>
                <a:latin typeface="Arial" panose="020B0604020202020204" pitchFamily="34" charset="0"/>
                <a:cs typeface="Arial" panose="020B0604020202020204" pitchFamily="34" charset="0"/>
              </a:rPr>
              <a:t>To carry out “lessons learned” sessions with the scope of assessing weak points and promote improvements based on results from the operational performances. </a:t>
            </a:r>
          </a:p>
          <a:p>
            <a:pPr marL="1200030" lvl="2" indent="-285721">
              <a:spcAft>
                <a:spcPts val="600"/>
              </a:spcAft>
              <a:buFont typeface="Wingdings" panose="05000000000000000000" pitchFamily="2" charset="2"/>
              <a:buChar char="ü"/>
              <a:defRPr/>
            </a:pPr>
            <a:r>
              <a:rPr lang="en-US" sz="1400" dirty="0">
                <a:solidFill>
                  <a:srgbClr val="181717"/>
                </a:solidFill>
                <a:latin typeface="Arial" panose="020B0604020202020204" pitchFamily="34" charset="0"/>
                <a:cs typeface="Arial" panose="020B0604020202020204" pitchFamily="34" charset="0"/>
              </a:rPr>
              <a:t>To evaluate the performance of Contractors and Suppliers.</a:t>
            </a:r>
          </a:p>
        </p:txBody>
      </p:sp>
    </p:spTree>
    <p:extLst>
      <p:ext uri="{BB962C8B-B14F-4D97-AF65-F5344CB8AC3E}">
        <p14:creationId xmlns:p14="http://schemas.microsoft.com/office/powerpoint/2010/main" val="1968453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6">
            <a:extLst>
              <a:ext uri="{FF2B5EF4-FFF2-40B4-BE49-F238E27FC236}">
                <a16:creationId xmlns:a16="http://schemas.microsoft.com/office/drawing/2014/main" id="{4B37DADB-0003-60D6-1CC9-EDDAC14C8CC6}"/>
              </a:ext>
            </a:extLst>
          </p:cNvPr>
          <p:cNvSpPr txBox="1">
            <a:spLocks/>
          </p:cNvSpPr>
          <p:nvPr/>
        </p:nvSpPr>
        <p:spPr>
          <a:xfrm>
            <a:off x="283431" y="323324"/>
            <a:ext cx="9400464" cy="8638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Nova" panose="020B0504020202020204" pitchFamily="34" charset="0"/>
              </a:rPr>
              <a:t>Well Delivery Process</a:t>
            </a:r>
          </a:p>
        </p:txBody>
      </p:sp>
      <p:cxnSp>
        <p:nvCxnSpPr>
          <p:cNvPr id="1142" name="SeparatorLine">
            <a:extLst>
              <a:ext uri="{FF2B5EF4-FFF2-40B4-BE49-F238E27FC236}">
                <a16:creationId xmlns:a16="http://schemas.microsoft.com/office/drawing/2014/main" id="{4864F2DF-699A-B0EA-2A44-7925B3E6EDB2}"/>
              </a:ext>
            </a:extLst>
          </p:cNvPr>
          <p:cNvCxnSpPr>
            <a:cxnSpLocks/>
          </p:cNvCxnSpPr>
          <p:nvPr/>
        </p:nvCxnSpPr>
        <p:spPr>
          <a:xfrm>
            <a:off x="222099" y="1278572"/>
            <a:ext cx="11665101" cy="0"/>
          </a:xfrm>
          <a:prstGeom prst="line">
            <a:avLst/>
          </a:prstGeom>
          <a:noFill/>
          <a:ln w="19050" cap="flat" cmpd="sng" algn="ctr">
            <a:gradFill flip="none" rotWithShape="1">
              <a:gsLst>
                <a:gs pos="0">
                  <a:srgbClr val="FF0000"/>
                </a:gs>
                <a:gs pos="74000">
                  <a:srgbClr val="00B0F0"/>
                </a:gs>
                <a:gs pos="39000">
                  <a:srgbClr val="7030A0"/>
                </a:gs>
                <a:gs pos="100000">
                  <a:srgbClr val="00B050"/>
                </a:gs>
              </a:gsLst>
              <a:lin ang="0" scaled="1"/>
            </a:gradFill>
            <a:prstDash val="solid"/>
            <a:miter lim="800000"/>
            <a:tailEnd type="none" w="med" len="lg"/>
          </a:ln>
          <a:effectLst/>
        </p:spPr>
      </p:cxnSp>
      <p:sp>
        <p:nvSpPr>
          <p:cNvPr id="4" name="Titolo 3">
            <a:extLst>
              <a:ext uri="{FF2B5EF4-FFF2-40B4-BE49-F238E27FC236}">
                <a16:creationId xmlns:a16="http://schemas.microsoft.com/office/drawing/2014/main" id="{E9394D9E-FCEE-3CAF-DF9B-2E68E84D7184}"/>
              </a:ext>
            </a:extLst>
          </p:cNvPr>
          <p:cNvSpPr txBox="1">
            <a:spLocks/>
          </p:cNvSpPr>
          <p:nvPr/>
        </p:nvSpPr>
        <p:spPr>
          <a:xfrm>
            <a:off x="762001" y="1723877"/>
            <a:ext cx="7616824" cy="13684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5400" dirty="0">
                <a:solidFill>
                  <a:srgbClr val="181717"/>
                </a:solidFill>
              </a:rPr>
              <a:t>Grazie</a:t>
            </a:r>
          </a:p>
        </p:txBody>
      </p:sp>
    </p:spTree>
    <p:extLst>
      <p:ext uri="{BB962C8B-B14F-4D97-AF65-F5344CB8AC3E}">
        <p14:creationId xmlns:p14="http://schemas.microsoft.com/office/powerpoint/2010/main" val="491226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287;p26">
            <a:extLst>
              <a:ext uri="{FF2B5EF4-FFF2-40B4-BE49-F238E27FC236}">
                <a16:creationId xmlns:a16="http://schemas.microsoft.com/office/drawing/2014/main" id="{9F80EAA7-E541-23CE-932B-821625726917}"/>
              </a:ext>
            </a:extLst>
          </p:cNvPr>
          <p:cNvSpPr/>
          <p:nvPr/>
        </p:nvSpPr>
        <p:spPr>
          <a:xfrm>
            <a:off x="1938842" y="2073770"/>
            <a:ext cx="499555" cy="489909"/>
          </a:xfrm>
          <a:custGeom>
            <a:avLst/>
            <a:gdLst/>
            <a:ahLst/>
            <a:cxnLst/>
            <a:rect l="l" t="t" r="r" b="b"/>
            <a:pathLst>
              <a:path w="11693" h="11693" extrusionOk="0">
                <a:moveTo>
                  <a:pt x="10252" y="584"/>
                </a:moveTo>
                <a:lnTo>
                  <a:pt x="10252" y="1263"/>
                </a:lnTo>
                <a:cubicBezTo>
                  <a:pt x="10252" y="1358"/>
                  <a:pt x="10323" y="1429"/>
                  <a:pt x="10406" y="1429"/>
                </a:cubicBezTo>
                <a:lnTo>
                  <a:pt x="11097" y="1429"/>
                </a:lnTo>
                <a:lnTo>
                  <a:pt x="9609" y="2918"/>
                </a:lnTo>
                <a:lnTo>
                  <a:pt x="9001" y="2918"/>
                </a:lnTo>
                <a:lnTo>
                  <a:pt x="9978" y="1941"/>
                </a:lnTo>
                <a:cubicBezTo>
                  <a:pt x="10037" y="1882"/>
                  <a:pt x="10037" y="1751"/>
                  <a:pt x="9978" y="1691"/>
                </a:cubicBezTo>
                <a:cubicBezTo>
                  <a:pt x="9948" y="1667"/>
                  <a:pt x="9903" y="1656"/>
                  <a:pt x="9859" y="1656"/>
                </a:cubicBezTo>
                <a:cubicBezTo>
                  <a:pt x="9814" y="1656"/>
                  <a:pt x="9769" y="1667"/>
                  <a:pt x="9740" y="1691"/>
                </a:cubicBezTo>
                <a:lnTo>
                  <a:pt x="8763" y="2679"/>
                </a:lnTo>
                <a:lnTo>
                  <a:pt x="8763" y="2072"/>
                </a:lnTo>
                <a:lnTo>
                  <a:pt x="10252" y="584"/>
                </a:lnTo>
                <a:close/>
                <a:moveTo>
                  <a:pt x="4739" y="2537"/>
                </a:moveTo>
                <a:cubicBezTo>
                  <a:pt x="5894" y="2537"/>
                  <a:pt x="6942" y="2977"/>
                  <a:pt x="7739" y="3703"/>
                </a:cubicBezTo>
                <a:lnTo>
                  <a:pt x="4620" y="6811"/>
                </a:lnTo>
                <a:cubicBezTo>
                  <a:pt x="4560" y="6870"/>
                  <a:pt x="4560" y="7001"/>
                  <a:pt x="4620" y="7049"/>
                </a:cubicBezTo>
                <a:cubicBezTo>
                  <a:pt x="4656" y="7085"/>
                  <a:pt x="4703" y="7097"/>
                  <a:pt x="4739" y="7097"/>
                </a:cubicBezTo>
                <a:cubicBezTo>
                  <a:pt x="4787" y="7097"/>
                  <a:pt x="4834" y="7085"/>
                  <a:pt x="4858" y="7049"/>
                </a:cubicBezTo>
                <a:lnTo>
                  <a:pt x="5632" y="6275"/>
                </a:lnTo>
                <a:cubicBezTo>
                  <a:pt x="5775" y="6478"/>
                  <a:pt x="5846" y="6692"/>
                  <a:pt x="5846" y="6930"/>
                </a:cubicBezTo>
                <a:cubicBezTo>
                  <a:pt x="5846" y="7549"/>
                  <a:pt x="5358" y="8037"/>
                  <a:pt x="4739" y="8037"/>
                </a:cubicBezTo>
                <a:cubicBezTo>
                  <a:pt x="4132" y="8037"/>
                  <a:pt x="3644" y="7549"/>
                  <a:pt x="3644" y="6930"/>
                </a:cubicBezTo>
                <a:cubicBezTo>
                  <a:pt x="3644" y="6323"/>
                  <a:pt x="4132" y="5835"/>
                  <a:pt x="4739" y="5835"/>
                </a:cubicBezTo>
                <a:cubicBezTo>
                  <a:pt x="4822" y="5835"/>
                  <a:pt x="4882" y="5835"/>
                  <a:pt x="4953" y="5847"/>
                </a:cubicBezTo>
                <a:cubicBezTo>
                  <a:pt x="4962" y="5848"/>
                  <a:pt x="4970" y="5848"/>
                  <a:pt x="4979" y="5848"/>
                </a:cubicBezTo>
                <a:cubicBezTo>
                  <a:pt x="5055" y="5848"/>
                  <a:pt x="5133" y="5801"/>
                  <a:pt x="5144" y="5716"/>
                </a:cubicBezTo>
                <a:cubicBezTo>
                  <a:pt x="5156" y="5620"/>
                  <a:pt x="5096" y="5537"/>
                  <a:pt x="5013" y="5525"/>
                </a:cubicBezTo>
                <a:cubicBezTo>
                  <a:pt x="4918" y="5513"/>
                  <a:pt x="4834" y="5489"/>
                  <a:pt x="4739" y="5489"/>
                </a:cubicBezTo>
                <a:cubicBezTo>
                  <a:pt x="3941" y="5489"/>
                  <a:pt x="3298" y="6144"/>
                  <a:pt x="3298" y="6942"/>
                </a:cubicBezTo>
                <a:cubicBezTo>
                  <a:pt x="3298" y="7740"/>
                  <a:pt x="3953" y="8383"/>
                  <a:pt x="4739" y="8383"/>
                </a:cubicBezTo>
                <a:cubicBezTo>
                  <a:pt x="5549" y="8383"/>
                  <a:pt x="6192" y="7728"/>
                  <a:pt x="6192" y="6942"/>
                </a:cubicBezTo>
                <a:cubicBezTo>
                  <a:pt x="6192" y="6609"/>
                  <a:pt x="6084" y="6299"/>
                  <a:pt x="5870" y="6049"/>
                </a:cubicBezTo>
                <a:lnTo>
                  <a:pt x="6406" y="5513"/>
                </a:lnTo>
                <a:cubicBezTo>
                  <a:pt x="6751" y="5906"/>
                  <a:pt x="6942" y="6418"/>
                  <a:pt x="6942" y="6942"/>
                </a:cubicBezTo>
                <a:cubicBezTo>
                  <a:pt x="6942" y="8156"/>
                  <a:pt x="5965" y="9133"/>
                  <a:pt x="4739" y="9133"/>
                </a:cubicBezTo>
                <a:cubicBezTo>
                  <a:pt x="3525" y="9133"/>
                  <a:pt x="2536" y="8156"/>
                  <a:pt x="2536" y="6942"/>
                </a:cubicBezTo>
                <a:cubicBezTo>
                  <a:pt x="2536" y="5716"/>
                  <a:pt x="3525" y="4739"/>
                  <a:pt x="4739" y="4739"/>
                </a:cubicBezTo>
                <a:cubicBezTo>
                  <a:pt x="5120" y="4739"/>
                  <a:pt x="5477" y="4823"/>
                  <a:pt x="5787" y="5001"/>
                </a:cubicBezTo>
                <a:cubicBezTo>
                  <a:pt x="5812" y="5016"/>
                  <a:pt x="5840" y="5022"/>
                  <a:pt x="5868" y="5022"/>
                </a:cubicBezTo>
                <a:cubicBezTo>
                  <a:pt x="5930" y="5022"/>
                  <a:pt x="5992" y="4988"/>
                  <a:pt x="6025" y="4930"/>
                </a:cubicBezTo>
                <a:cubicBezTo>
                  <a:pt x="6073" y="4834"/>
                  <a:pt x="6037" y="4739"/>
                  <a:pt x="5953" y="4692"/>
                </a:cubicBezTo>
                <a:cubicBezTo>
                  <a:pt x="5572" y="4501"/>
                  <a:pt x="5156" y="4370"/>
                  <a:pt x="4739" y="4370"/>
                </a:cubicBezTo>
                <a:cubicBezTo>
                  <a:pt x="3346" y="4370"/>
                  <a:pt x="2203" y="5525"/>
                  <a:pt x="2203" y="6918"/>
                </a:cubicBezTo>
                <a:cubicBezTo>
                  <a:pt x="2203" y="8323"/>
                  <a:pt x="3346" y="9466"/>
                  <a:pt x="4739" y="9466"/>
                </a:cubicBezTo>
                <a:cubicBezTo>
                  <a:pt x="6144" y="9466"/>
                  <a:pt x="7287" y="8323"/>
                  <a:pt x="7287" y="6918"/>
                </a:cubicBezTo>
                <a:cubicBezTo>
                  <a:pt x="7287" y="6299"/>
                  <a:pt x="7061" y="5716"/>
                  <a:pt x="6668" y="5239"/>
                </a:cubicBezTo>
                <a:lnTo>
                  <a:pt x="7204" y="4704"/>
                </a:lnTo>
                <a:cubicBezTo>
                  <a:pt x="7751" y="5311"/>
                  <a:pt x="8049" y="6085"/>
                  <a:pt x="8049" y="6918"/>
                </a:cubicBezTo>
                <a:cubicBezTo>
                  <a:pt x="8049" y="8740"/>
                  <a:pt x="6561" y="10228"/>
                  <a:pt x="4739" y="10228"/>
                </a:cubicBezTo>
                <a:cubicBezTo>
                  <a:pt x="2929" y="10228"/>
                  <a:pt x="1441" y="8740"/>
                  <a:pt x="1441" y="6918"/>
                </a:cubicBezTo>
                <a:cubicBezTo>
                  <a:pt x="1441" y="5108"/>
                  <a:pt x="2929" y="3620"/>
                  <a:pt x="4739" y="3620"/>
                </a:cubicBezTo>
                <a:cubicBezTo>
                  <a:pt x="5382" y="3620"/>
                  <a:pt x="5989" y="3799"/>
                  <a:pt x="6525" y="4132"/>
                </a:cubicBezTo>
                <a:cubicBezTo>
                  <a:pt x="6558" y="4151"/>
                  <a:pt x="6594" y="4161"/>
                  <a:pt x="6628" y="4161"/>
                </a:cubicBezTo>
                <a:cubicBezTo>
                  <a:pt x="6679" y="4161"/>
                  <a:pt x="6727" y="4139"/>
                  <a:pt x="6763" y="4096"/>
                </a:cubicBezTo>
                <a:cubicBezTo>
                  <a:pt x="6811" y="4025"/>
                  <a:pt x="6799" y="3918"/>
                  <a:pt x="6727" y="3858"/>
                </a:cubicBezTo>
                <a:cubicBezTo>
                  <a:pt x="6144" y="3477"/>
                  <a:pt x="5453" y="3275"/>
                  <a:pt x="4763" y="3275"/>
                </a:cubicBezTo>
                <a:cubicBezTo>
                  <a:pt x="2751" y="3275"/>
                  <a:pt x="1108" y="4918"/>
                  <a:pt x="1108" y="6918"/>
                </a:cubicBezTo>
                <a:cubicBezTo>
                  <a:pt x="1108" y="8930"/>
                  <a:pt x="2751" y="10573"/>
                  <a:pt x="4763" y="10573"/>
                </a:cubicBezTo>
                <a:cubicBezTo>
                  <a:pt x="6763" y="10573"/>
                  <a:pt x="8406" y="8930"/>
                  <a:pt x="8406" y="6918"/>
                </a:cubicBezTo>
                <a:cubicBezTo>
                  <a:pt x="8406" y="6013"/>
                  <a:pt x="8061" y="5132"/>
                  <a:pt x="7454" y="4465"/>
                </a:cubicBezTo>
                <a:lnTo>
                  <a:pt x="7989" y="3930"/>
                </a:lnTo>
                <a:cubicBezTo>
                  <a:pt x="8704" y="4739"/>
                  <a:pt x="9144" y="5775"/>
                  <a:pt x="9144" y="6942"/>
                </a:cubicBezTo>
                <a:cubicBezTo>
                  <a:pt x="9144" y="9359"/>
                  <a:pt x="7168" y="11347"/>
                  <a:pt x="4739" y="11347"/>
                </a:cubicBezTo>
                <a:cubicBezTo>
                  <a:pt x="2322" y="11347"/>
                  <a:pt x="334" y="9359"/>
                  <a:pt x="334" y="6942"/>
                </a:cubicBezTo>
                <a:cubicBezTo>
                  <a:pt x="334" y="4513"/>
                  <a:pt x="2322" y="2537"/>
                  <a:pt x="4739" y="2537"/>
                </a:cubicBezTo>
                <a:close/>
                <a:moveTo>
                  <a:pt x="10403" y="1"/>
                </a:moveTo>
                <a:cubicBezTo>
                  <a:pt x="10360" y="1"/>
                  <a:pt x="10315" y="16"/>
                  <a:pt x="10275" y="48"/>
                </a:cubicBezTo>
                <a:lnTo>
                  <a:pt x="8466" y="1882"/>
                </a:lnTo>
                <a:cubicBezTo>
                  <a:pt x="8430" y="1906"/>
                  <a:pt x="8418" y="1953"/>
                  <a:pt x="8418" y="1989"/>
                </a:cubicBezTo>
                <a:lnTo>
                  <a:pt x="8418" y="3025"/>
                </a:lnTo>
                <a:lnTo>
                  <a:pt x="7978" y="3465"/>
                </a:lnTo>
                <a:cubicBezTo>
                  <a:pt x="7120" y="2679"/>
                  <a:pt x="5989" y="2203"/>
                  <a:pt x="4739" y="2203"/>
                </a:cubicBezTo>
                <a:cubicBezTo>
                  <a:pt x="2120" y="2203"/>
                  <a:pt x="0" y="4334"/>
                  <a:pt x="0" y="6954"/>
                </a:cubicBezTo>
                <a:cubicBezTo>
                  <a:pt x="0" y="9573"/>
                  <a:pt x="2120" y="11692"/>
                  <a:pt x="4739" y="11692"/>
                </a:cubicBezTo>
                <a:cubicBezTo>
                  <a:pt x="7358" y="11692"/>
                  <a:pt x="9490" y="9573"/>
                  <a:pt x="9490" y="6954"/>
                </a:cubicBezTo>
                <a:cubicBezTo>
                  <a:pt x="9490" y="5704"/>
                  <a:pt x="9013" y="4573"/>
                  <a:pt x="8228" y="3715"/>
                </a:cubicBezTo>
                <a:lnTo>
                  <a:pt x="8668" y="3275"/>
                </a:lnTo>
                <a:lnTo>
                  <a:pt x="9704" y="3275"/>
                </a:lnTo>
                <a:cubicBezTo>
                  <a:pt x="9740" y="3275"/>
                  <a:pt x="9787" y="3263"/>
                  <a:pt x="9823" y="3227"/>
                </a:cubicBezTo>
                <a:lnTo>
                  <a:pt x="11645" y="1394"/>
                </a:lnTo>
                <a:cubicBezTo>
                  <a:pt x="11680" y="1346"/>
                  <a:pt x="11692" y="1263"/>
                  <a:pt x="11668" y="1203"/>
                </a:cubicBezTo>
                <a:cubicBezTo>
                  <a:pt x="11633" y="1144"/>
                  <a:pt x="11573" y="1096"/>
                  <a:pt x="11502" y="1096"/>
                </a:cubicBezTo>
                <a:lnTo>
                  <a:pt x="10573" y="1096"/>
                </a:lnTo>
                <a:lnTo>
                  <a:pt x="10573" y="179"/>
                </a:lnTo>
                <a:cubicBezTo>
                  <a:pt x="10573" y="108"/>
                  <a:pt x="10537" y="48"/>
                  <a:pt x="10466" y="12"/>
                </a:cubicBezTo>
                <a:cubicBezTo>
                  <a:pt x="10446" y="5"/>
                  <a:pt x="10425" y="1"/>
                  <a:pt x="10403" y="1"/>
                </a:cubicBezTo>
                <a:close/>
              </a:path>
            </a:pathLst>
          </a:custGeom>
          <a:solidFill>
            <a:schemeClr val="accent3"/>
          </a:solidFill>
          <a:ln>
            <a:noFill/>
          </a:ln>
        </p:spPr>
        <p:txBody>
          <a:bodyPr spcFirstLastPara="1" wrap="square" lIns="68575" tIns="68575" rIns="68575" bIns="68575" anchor="ctr" anchorCtr="0">
            <a:noAutofit/>
          </a:bodyPr>
          <a:lstStyle/>
          <a:p>
            <a:endParaRPr>
              <a:solidFill>
                <a:srgbClr val="15222F"/>
              </a:solidFill>
              <a:latin typeface="Gill Sans MT" panose="020B0502020104020203"/>
            </a:endParaRPr>
          </a:p>
        </p:txBody>
      </p:sp>
      <p:sp>
        <p:nvSpPr>
          <p:cNvPr id="3" name="Google Shape;12287;p26">
            <a:extLst>
              <a:ext uri="{FF2B5EF4-FFF2-40B4-BE49-F238E27FC236}">
                <a16:creationId xmlns:a16="http://schemas.microsoft.com/office/drawing/2014/main" id="{192B5A3F-33C5-483B-9A80-94F18F2D6AA6}"/>
              </a:ext>
            </a:extLst>
          </p:cNvPr>
          <p:cNvSpPr/>
          <p:nvPr/>
        </p:nvSpPr>
        <p:spPr>
          <a:xfrm>
            <a:off x="1938842" y="2984442"/>
            <a:ext cx="499555" cy="489909"/>
          </a:xfrm>
          <a:custGeom>
            <a:avLst/>
            <a:gdLst/>
            <a:ahLst/>
            <a:cxnLst/>
            <a:rect l="l" t="t" r="r" b="b"/>
            <a:pathLst>
              <a:path w="11693" h="11693" extrusionOk="0">
                <a:moveTo>
                  <a:pt x="10252" y="584"/>
                </a:moveTo>
                <a:lnTo>
                  <a:pt x="10252" y="1263"/>
                </a:lnTo>
                <a:cubicBezTo>
                  <a:pt x="10252" y="1358"/>
                  <a:pt x="10323" y="1429"/>
                  <a:pt x="10406" y="1429"/>
                </a:cubicBezTo>
                <a:lnTo>
                  <a:pt x="11097" y="1429"/>
                </a:lnTo>
                <a:lnTo>
                  <a:pt x="9609" y="2918"/>
                </a:lnTo>
                <a:lnTo>
                  <a:pt x="9001" y="2918"/>
                </a:lnTo>
                <a:lnTo>
                  <a:pt x="9978" y="1941"/>
                </a:lnTo>
                <a:cubicBezTo>
                  <a:pt x="10037" y="1882"/>
                  <a:pt x="10037" y="1751"/>
                  <a:pt x="9978" y="1691"/>
                </a:cubicBezTo>
                <a:cubicBezTo>
                  <a:pt x="9948" y="1667"/>
                  <a:pt x="9903" y="1656"/>
                  <a:pt x="9859" y="1656"/>
                </a:cubicBezTo>
                <a:cubicBezTo>
                  <a:pt x="9814" y="1656"/>
                  <a:pt x="9769" y="1667"/>
                  <a:pt x="9740" y="1691"/>
                </a:cubicBezTo>
                <a:lnTo>
                  <a:pt x="8763" y="2679"/>
                </a:lnTo>
                <a:lnTo>
                  <a:pt x="8763" y="2072"/>
                </a:lnTo>
                <a:lnTo>
                  <a:pt x="10252" y="584"/>
                </a:lnTo>
                <a:close/>
                <a:moveTo>
                  <a:pt x="4739" y="2537"/>
                </a:moveTo>
                <a:cubicBezTo>
                  <a:pt x="5894" y="2537"/>
                  <a:pt x="6942" y="2977"/>
                  <a:pt x="7739" y="3703"/>
                </a:cubicBezTo>
                <a:lnTo>
                  <a:pt x="4620" y="6811"/>
                </a:lnTo>
                <a:cubicBezTo>
                  <a:pt x="4560" y="6870"/>
                  <a:pt x="4560" y="7001"/>
                  <a:pt x="4620" y="7049"/>
                </a:cubicBezTo>
                <a:cubicBezTo>
                  <a:pt x="4656" y="7085"/>
                  <a:pt x="4703" y="7097"/>
                  <a:pt x="4739" y="7097"/>
                </a:cubicBezTo>
                <a:cubicBezTo>
                  <a:pt x="4787" y="7097"/>
                  <a:pt x="4834" y="7085"/>
                  <a:pt x="4858" y="7049"/>
                </a:cubicBezTo>
                <a:lnTo>
                  <a:pt x="5632" y="6275"/>
                </a:lnTo>
                <a:cubicBezTo>
                  <a:pt x="5775" y="6478"/>
                  <a:pt x="5846" y="6692"/>
                  <a:pt x="5846" y="6930"/>
                </a:cubicBezTo>
                <a:cubicBezTo>
                  <a:pt x="5846" y="7549"/>
                  <a:pt x="5358" y="8037"/>
                  <a:pt x="4739" y="8037"/>
                </a:cubicBezTo>
                <a:cubicBezTo>
                  <a:pt x="4132" y="8037"/>
                  <a:pt x="3644" y="7549"/>
                  <a:pt x="3644" y="6930"/>
                </a:cubicBezTo>
                <a:cubicBezTo>
                  <a:pt x="3644" y="6323"/>
                  <a:pt x="4132" y="5835"/>
                  <a:pt x="4739" y="5835"/>
                </a:cubicBezTo>
                <a:cubicBezTo>
                  <a:pt x="4822" y="5835"/>
                  <a:pt x="4882" y="5835"/>
                  <a:pt x="4953" y="5847"/>
                </a:cubicBezTo>
                <a:cubicBezTo>
                  <a:pt x="4962" y="5848"/>
                  <a:pt x="4970" y="5848"/>
                  <a:pt x="4979" y="5848"/>
                </a:cubicBezTo>
                <a:cubicBezTo>
                  <a:pt x="5055" y="5848"/>
                  <a:pt x="5133" y="5801"/>
                  <a:pt x="5144" y="5716"/>
                </a:cubicBezTo>
                <a:cubicBezTo>
                  <a:pt x="5156" y="5620"/>
                  <a:pt x="5096" y="5537"/>
                  <a:pt x="5013" y="5525"/>
                </a:cubicBezTo>
                <a:cubicBezTo>
                  <a:pt x="4918" y="5513"/>
                  <a:pt x="4834" y="5489"/>
                  <a:pt x="4739" y="5489"/>
                </a:cubicBezTo>
                <a:cubicBezTo>
                  <a:pt x="3941" y="5489"/>
                  <a:pt x="3298" y="6144"/>
                  <a:pt x="3298" y="6942"/>
                </a:cubicBezTo>
                <a:cubicBezTo>
                  <a:pt x="3298" y="7740"/>
                  <a:pt x="3953" y="8383"/>
                  <a:pt x="4739" y="8383"/>
                </a:cubicBezTo>
                <a:cubicBezTo>
                  <a:pt x="5549" y="8383"/>
                  <a:pt x="6192" y="7728"/>
                  <a:pt x="6192" y="6942"/>
                </a:cubicBezTo>
                <a:cubicBezTo>
                  <a:pt x="6192" y="6609"/>
                  <a:pt x="6084" y="6299"/>
                  <a:pt x="5870" y="6049"/>
                </a:cubicBezTo>
                <a:lnTo>
                  <a:pt x="6406" y="5513"/>
                </a:lnTo>
                <a:cubicBezTo>
                  <a:pt x="6751" y="5906"/>
                  <a:pt x="6942" y="6418"/>
                  <a:pt x="6942" y="6942"/>
                </a:cubicBezTo>
                <a:cubicBezTo>
                  <a:pt x="6942" y="8156"/>
                  <a:pt x="5965" y="9133"/>
                  <a:pt x="4739" y="9133"/>
                </a:cubicBezTo>
                <a:cubicBezTo>
                  <a:pt x="3525" y="9133"/>
                  <a:pt x="2536" y="8156"/>
                  <a:pt x="2536" y="6942"/>
                </a:cubicBezTo>
                <a:cubicBezTo>
                  <a:pt x="2536" y="5716"/>
                  <a:pt x="3525" y="4739"/>
                  <a:pt x="4739" y="4739"/>
                </a:cubicBezTo>
                <a:cubicBezTo>
                  <a:pt x="5120" y="4739"/>
                  <a:pt x="5477" y="4823"/>
                  <a:pt x="5787" y="5001"/>
                </a:cubicBezTo>
                <a:cubicBezTo>
                  <a:pt x="5812" y="5016"/>
                  <a:pt x="5840" y="5022"/>
                  <a:pt x="5868" y="5022"/>
                </a:cubicBezTo>
                <a:cubicBezTo>
                  <a:pt x="5930" y="5022"/>
                  <a:pt x="5992" y="4988"/>
                  <a:pt x="6025" y="4930"/>
                </a:cubicBezTo>
                <a:cubicBezTo>
                  <a:pt x="6073" y="4834"/>
                  <a:pt x="6037" y="4739"/>
                  <a:pt x="5953" y="4692"/>
                </a:cubicBezTo>
                <a:cubicBezTo>
                  <a:pt x="5572" y="4501"/>
                  <a:pt x="5156" y="4370"/>
                  <a:pt x="4739" y="4370"/>
                </a:cubicBezTo>
                <a:cubicBezTo>
                  <a:pt x="3346" y="4370"/>
                  <a:pt x="2203" y="5525"/>
                  <a:pt x="2203" y="6918"/>
                </a:cubicBezTo>
                <a:cubicBezTo>
                  <a:pt x="2203" y="8323"/>
                  <a:pt x="3346" y="9466"/>
                  <a:pt x="4739" y="9466"/>
                </a:cubicBezTo>
                <a:cubicBezTo>
                  <a:pt x="6144" y="9466"/>
                  <a:pt x="7287" y="8323"/>
                  <a:pt x="7287" y="6918"/>
                </a:cubicBezTo>
                <a:cubicBezTo>
                  <a:pt x="7287" y="6299"/>
                  <a:pt x="7061" y="5716"/>
                  <a:pt x="6668" y="5239"/>
                </a:cubicBezTo>
                <a:lnTo>
                  <a:pt x="7204" y="4704"/>
                </a:lnTo>
                <a:cubicBezTo>
                  <a:pt x="7751" y="5311"/>
                  <a:pt x="8049" y="6085"/>
                  <a:pt x="8049" y="6918"/>
                </a:cubicBezTo>
                <a:cubicBezTo>
                  <a:pt x="8049" y="8740"/>
                  <a:pt x="6561" y="10228"/>
                  <a:pt x="4739" y="10228"/>
                </a:cubicBezTo>
                <a:cubicBezTo>
                  <a:pt x="2929" y="10228"/>
                  <a:pt x="1441" y="8740"/>
                  <a:pt x="1441" y="6918"/>
                </a:cubicBezTo>
                <a:cubicBezTo>
                  <a:pt x="1441" y="5108"/>
                  <a:pt x="2929" y="3620"/>
                  <a:pt x="4739" y="3620"/>
                </a:cubicBezTo>
                <a:cubicBezTo>
                  <a:pt x="5382" y="3620"/>
                  <a:pt x="5989" y="3799"/>
                  <a:pt x="6525" y="4132"/>
                </a:cubicBezTo>
                <a:cubicBezTo>
                  <a:pt x="6558" y="4151"/>
                  <a:pt x="6594" y="4161"/>
                  <a:pt x="6628" y="4161"/>
                </a:cubicBezTo>
                <a:cubicBezTo>
                  <a:pt x="6679" y="4161"/>
                  <a:pt x="6727" y="4139"/>
                  <a:pt x="6763" y="4096"/>
                </a:cubicBezTo>
                <a:cubicBezTo>
                  <a:pt x="6811" y="4025"/>
                  <a:pt x="6799" y="3918"/>
                  <a:pt x="6727" y="3858"/>
                </a:cubicBezTo>
                <a:cubicBezTo>
                  <a:pt x="6144" y="3477"/>
                  <a:pt x="5453" y="3275"/>
                  <a:pt x="4763" y="3275"/>
                </a:cubicBezTo>
                <a:cubicBezTo>
                  <a:pt x="2751" y="3275"/>
                  <a:pt x="1108" y="4918"/>
                  <a:pt x="1108" y="6918"/>
                </a:cubicBezTo>
                <a:cubicBezTo>
                  <a:pt x="1108" y="8930"/>
                  <a:pt x="2751" y="10573"/>
                  <a:pt x="4763" y="10573"/>
                </a:cubicBezTo>
                <a:cubicBezTo>
                  <a:pt x="6763" y="10573"/>
                  <a:pt x="8406" y="8930"/>
                  <a:pt x="8406" y="6918"/>
                </a:cubicBezTo>
                <a:cubicBezTo>
                  <a:pt x="8406" y="6013"/>
                  <a:pt x="8061" y="5132"/>
                  <a:pt x="7454" y="4465"/>
                </a:cubicBezTo>
                <a:lnTo>
                  <a:pt x="7989" y="3930"/>
                </a:lnTo>
                <a:cubicBezTo>
                  <a:pt x="8704" y="4739"/>
                  <a:pt x="9144" y="5775"/>
                  <a:pt x="9144" y="6942"/>
                </a:cubicBezTo>
                <a:cubicBezTo>
                  <a:pt x="9144" y="9359"/>
                  <a:pt x="7168" y="11347"/>
                  <a:pt x="4739" y="11347"/>
                </a:cubicBezTo>
                <a:cubicBezTo>
                  <a:pt x="2322" y="11347"/>
                  <a:pt x="334" y="9359"/>
                  <a:pt x="334" y="6942"/>
                </a:cubicBezTo>
                <a:cubicBezTo>
                  <a:pt x="334" y="4513"/>
                  <a:pt x="2322" y="2537"/>
                  <a:pt x="4739" y="2537"/>
                </a:cubicBezTo>
                <a:close/>
                <a:moveTo>
                  <a:pt x="10403" y="1"/>
                </a:moveTo>
                <a:cubicBezTo>
                  <a:pt x="10360" y="1"/>
                  <a:pt x="10315" y="16"/>
                  <a:pt x="10275" y="48"/>
                </a:cubicBezTo>
                <a:lnTo>
                  <a:pt x="8466" y="1882"/>
                </a:lnTo>
                <a:cubicBezTo>
                  <a:pt x="8430" y="1906"/>
                  <a:pt x="8418" y="1953"/>
                  <a:pt x="8418" y="1989"/>
                </a:cubicBezTo>
                <a:lnTo>
                  <a:pt x="8418" y="3025"/>
                </a:lnTo>
                <a:lnTo>
                  <a:pt x="7978" y="3465"/>
                </a:lnTo>
                <a:cubicBezTo>
                  <a:pt x="7120" y="2679"/>
                  <a:pt x="5989" y="2203"/>
                  <a:pt x="4739" y="2203"/>
                </a:cubicBezTo>
                <a:cubicBezTo>
                  <a:pt x="2120" y="2203"/>
                  <a:pt x="0" y="4334"/>
                  <a:pt x="0" y="6954"/>
                </a:cubicBezTo>
                <a:cubicBezTo>
                  <a:pt x="0" y="9573"/>
                  <a:pt x="2120" y="11692"/>
                  <a:pt x="4739" y="11692"/>
                </a:cubicBezTo>
                <a:cubicBezTo>
                  <a:pt x="7358" y="11692"/>
                  <a:pt x="9490" y="9573"/>
                  <a:pt x="9490" y="6954"/>
                </a:cubicBezTo>
                <a:cubicBezTo>
                  <a:pt x="9490" y="5704"/>
                  <a:pt x="9013" y="4573"/>
                  <a:pt x="8228" y="3715"/>
                </a:cubicBezTo>
                <a:lnTo>
                  <a:pt x="8668" y="3275"/>
                </a:lnTo>
                <a:lnTo>
                  <a:pt x="9704" y="3275"/>
                </a:lnTo>
                <a:cubicBezTo>
                  <a:pt x="9740" y="3275"/>
                  <a:pt x="9787" y="3263"/>
                  <a:pt x="9823" y="3227"/>
                </a:cubicBezTo>
                <a:lnTo>
                  <a:pt x="11645" y="1394"/>
                </a:lnTo>
                <a:cubicBezTo>
                  <a:pt x="11680" y="1346"/>
                  <a:pt x="11692" y="1263"/>
                  <a:pt x="11668" y="1203"/>
                </a:cubicBezTo>
                <a:cubicBezTo>
                  <a:pt x="11633" y="1144"/>
                  <a:pt x="11573" y="1096"/>
                  <a:pt x="11502" y="1096"/>
                </a:cubicBezTo>
                <a:lnTo>
                  <a:pt x="10573" y="1096"/>
                </a:lnTo>
                <a:lnTo>
                  <a:pt x="10573" y="179"/>
                </a:lnTo>
                <a:cubicBezTo>
                  <a:pt x="10573" y="108"/>
                  <a:pt x="10537" y="48"/>
                  <a:pt x="10466" y="12"/>
                </a:cubicBezTo>
                <a:cubicBezTo>
                  <a:pt x="10446" y="5"/>
                  <a:pt x="10425" y="1"/>
                  <a:pt x="10403" y="1"/>
                </a:cubicBezTo>
                <a:close/>
              </a:path>
            </a:pathLst>
          </a:custGeom>
          <a:solidFill>
            <a:schemeClr val="accent3"/>
          </a:solidFill>
          <a:ln>
            <a:noFill/>
          </a:ln>
        </p:spPr>
        <p:txBody>
          <a:bodyPr spcFirstLastPara="1" wrap="square" lIns="68575" tIns="68575" rIns="68575" bIns="6857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5222F"/>
              </a:solidFill>
              <a:effectLst/>
              <a:uLnTx/>
              <a:uFillTx/>
              <a:latin typeface="Gill Sans MT" panose="020B0502020104020203"/>
              <a:ea typeface="+mn-ea"/>
              <a:cs typeface="+mn-cs"/>
            </a:endParaRPr>
          </a:p>
        </p:txBody>
      </p:sp>
      <p:sp>
        <p:nvSpPr>
          <p:cNvPr id="4" name="Google Shape;12287;p26">
            <a:extLst>
              <a:ext uri="{FF2B5EF4-FFF2-40B4-BE49-F238E27FC236}">
                <a16:creationId xmlns:a16="http://schemas.microsoft.com/office/drawing/2014/main" id="{C2FB82E3-D5E6-2FFD-4C9B-21C412686F1A}"/>
              </a:ext>
            </a:extLst>
          </p:cNvPr>
          <p:cNvSpPr/>
          <p:nvPr/>
        </p:nvSpPr>
        <p:spPr>
          <a:xfrm>
            <a:off x="1938842" y="4805786"/>
            <a:ext cx="499555" cy="489909"/>
          </a:xfrm>
          <a:custGeom>
            <a:avLst/>
            <a:gdLst/>
            <a:ahLst/>
            <a:cxnLst/>
            <a:rect l="l" t="t" r="r" b="b"/>
            <a:pathLst>
              <a:path w="11693" h="11693" extrusionOk="0">
                <a:moveTo>
                  <a:pt x="10252" y="584"/>
                </a:moveTo>
                <a:lnTo>
                  <a:pt x="10252" y="1263"/>
                </a:lnTo>
                <a:cubicBezTo>
                  <a:pt x="10252" y="1358"/>
                  <a:pt x="10323" y="1429"/>
                  <a:pt x="10406" y="1429"/>
                </a:cubicBezTo>
                <a:lnTo>
                  <a:pt x="11097" y="1429"/>
                </a:lnTo>
                <a:lnTo>
                  <a:pt x="9609" y="2918"/>
                </a:lnTo>
                <a:lnTo>
                  <a:pt x="9001" y="2918"/>
                </a:lnTo>
                <a:lnTo>
                  <a:pt x="9978" y="1941"/>
                </a:lnTo>
                <a:cubicBezTo>
                  <a:pt x="10037" y="1882"/>
                  <a:pt x="10037" y="1751"/>
                  <a:pt x="9978" y="1691"/>
                </a:cubicBezTo>
                <a:cubicBezTo>
                  <a:pt x="9948" y="1667"/>
                  <a:pt x="9903" y="1656"/>
                  <a:pt x="9859" y="1656"/>
                </a:cubicBezTo>
                <a:cubicBezTo>
                  <a:pt x="9814" y="1656"/>
                  <a:pt x="9769" y="1667"/>
                  <a:pt x="9740" y="1691"/>
                </a:cubicBezTo>
                <a:lnTo>
                  <a:pt x="8763" y="2679"/>
                </a:lnTo>
                <a:lnTo>
                  <a:pt x="8763" y="2072"/>
                </a:lnTo>
                <a:lnTo>
                  <a:pt x="10252" y="584"/>
                </a:lnTo>
                <a:close/>
                <a:moveTo>
                  <a:pt x="4739" y="2537"/>
                </a:moveTo>
                <a:cubicBezTo>
                  <a:pt x="5894" y="2537"/>
                  <a:pt x="6942" y="2977"/>
                  <a:pt x="7739" y="3703"/>
                </a:cubicBezTo>
                <a:lnTo>
                  <a:pt x="4620" y="6811"/>
                </a:lnTo>
                <a:cubicBezTo>
                  <a:pt x="4560" y="6870"/>
                  <a:pt x="4560" y="7001"/>
                  <a:pt x="4620" y="7049"/>
                </a:cubicBezTo>
                <a:cubicBezTo>
                  <a:pt x="4656" y="7085"/>
                  <a:pt x="4703" y="7097"/>
                  <a:pt x="4739" y="7097"/>
                </a:cubicBezTo>
                <a:cubicBezTo>
                  <a:pt x="4787" y="7097"/>
                  <a:pt x="4834" y="7085"/>
                  <a:pt x="4858" y="7049"/>
                </a:cubicBezTo>
                <a:lnTo>
                  <a:pt x="5632" y="6275"/>
                </a:lnTo>
                <a:cubicBezTo>
                  <a:pt x="5775" y="6478"/>
                  <a:pt x="5846" y="6692"/>
                  <a:pt x="5846" y="6930"/>
                </a:cubicBezTo>
                <a:cubicBezTo>
                  <a:pt x="5846" y="7549"/>
                  <a:pt x="5358" y="8037"/>
                  <a:pt x="4739" y="8037"/>
                </a:cubicBezTo>
                <a:cubicBezTo>
                  <a:pt x="4132" y="8037"/>
                  <a:pt x="3644" y="7549"/>
                  <a:pt x="3644" y="6930"/>
                </a:cubicBezTo>
                <a:cubicBezTo>
                  <a:pt x="3644" y="6323"/>
                  <a:pt x="4132" y="5835"/>
                  <a:pt x="4739" y="5835"/>
                </a:cubicBezTo>
                <a:cubicBezTo>
                  <a:pt x="4822" y="5835"/>
                  <a:pt x="4882" y="5835"/>
                  <a:pt x="4953" y="5847"/>
                </a:cubicBezTo>
                <a:cubicBezTo>
                  <a:pt x="4962" y="5848"/>
                  <a:pt x="4970" y="5848"/>
                  <a:pt x="4979" y="5848"/>
                </a:cubicBezTo>
                <a:cubicBezTo>
                  <a:pt x="5055" y="5848"/>
                  <a:pt x="5133" y="5801"/>
                  <a:pt x="5144" y="5716"/>
                </a:cubicBezTo>
                <a:cubicBezTo>
                  <a:pt x="5156" y="5620"/>
                  <a:pt x="5096" y="5537"/>
                  <a:pt x="5013" y="5525"/>
                </a:cubicBezTo>
                <a:cubicBezTo>
                  <a:pt x="4918" y="5513"/>
                  <a:pt x="4834" y="5489"/>
                  <a:pt x="4739" y="5489"/>
                </a:cubicBezTo>
                <a:cubicBezTo>
                  <a:pt x="3941" y="5489"/>
                  <a:pt x="3298" y="6144"/>
                  <a:pt x="3298" y="6942"/>
                </a:cubicBezTo>
                <a:cubicBezTo>
                  <a:pt x="3298" y="7740"/>
                  <a:pt x="3953" y="8383"/>
                  <a:pt x="4739" y="8383"/>
                </a:cubicBezTo>
                <a:cubicBezTo>
                  <a:pt x="5549" y="8383"/>
                  <a:pt x="6192" y="7728"/>
                  <a:pt x="6192" y="6942"/>
                </a:cubicBezTo>
                <a:cubicBezTo>
                  <a:pt x="6192" y="6609"/>
                  <a:pt x="6084" y="6299"/>
                  <a:pt x="5870" y="6049"/>
                </a:cubicBezTo>
                <a:lnTo>
                  <a:pt x="6406" y="5513"/>
                </a:lnTo>
                <a:cubicBezTo>
                  <a:pt x="6751" y="5906"/>
                  <a:pt x="6942" y="6418"/>
                  <a:pt x="6942" y="6942"/>
                </a:cubicBezTo>
                <a:cubicBezTo>
                  <a:pt x="6942" y="8156"/>
                  <a:pt x="5965" y="9133"/>
                  <a:pt x="4739" y="9133"/>
                </a:cubicBezTo>
                <a:cubicBezTo>
                  <a:pt x="3525" y="9133"/>
                  <a:pt x="2536" y="8156"/>
                  <a:pt x="2536" y="6942"/>
                </a:cubicBezTo>
                <a:cubicBezTo>
                  <a:pt x="2536" y="5716"/>
                  <a:pt x="3525" y="4739"/>
                  <a:pt x="4739" y="4739"/>
                </a:cubicBezTo>
                <a:cubicBezTo>
                  <a:pt x="5120" y="4739"/>
                  <a:pt x="5477" y="4823"/>
                  <a:pt x="5787" y="5001"/>
                </a:cubicBezTo>
                <a:cubicBezTo>
                  <a:pt x="5812" y="5016"/>
                  <a:pt x="5840" y="5022"/>
                  <a:pt x="5868" y="5022"/>
                </a:cubicBezTo>
                <a:cubicBezTo>
                  <a:pt x="5930" y="5022"/>
                  <a:pt x="5992" y="4988"/>
                  <a:pt x="6025" y="4930"/>
                </a:cubicBezTo>
                <a:cubicBezTo>
                  <a:pt x="6073" y="4834"/>
                  <a:pt x="6037" y="4739"/>
                  <a:pt x="5953" y="4692"/>
                </a:cubicBezTo>
                <a:cubicBezTo>
                  <a:pt x="5572" y="4501"/>
                  <a:pt x="5156" y="4370"/>
                  <a:pt x="4739" y="4370"/>
                </a:cubicBezTo>
                <a:cubicBezTo>
                  <a:pt x="3346" y="4370"/>
                  <a:pt x="2203" y="5525"/>
                  <a:pt x="2203" y="6918"/>
                </a:cubicBezTo>
                <a:cubicBezTo>
                  <a:pt x="2203" y="8323"/>
                  <a:pt x="3346" y="9466"/>
                  <a:pt x="4739" y="9466"/>
                </a:cubicBezTo>
                <a:cubicBezTo>
                  <a:pt x="6144" y="9466"/>
                  <a:pt x="7287" y="8323"/>
                  <a:pt x="7287" y="6918"/>
                </a:cubicBezTo>
                <a:cubicBezTo>
                  <a:pt x="7287" y="6299"/>
                  <a:pt x="7061" y="5716"/>
                  <a:pt x="6668" y="5239"/>
                </a:cubicBezTo>
                <a:lnTo>
                  <a:pt x="7204" y="4704"/>
                </a:lnTo>
                <a:cubicBezTo>
                  <a:pt x="7751" y="5311"/>
                  <a:pt x="8049" y="6085"/>
                  <a:pt x="8049" y="6918"/>
                </a:cubicBezTo>
                <a:cubicBezTo>
                  <a:pt x="8049" y="8740"/>
                  <a:pt x="6561" y="10228"/>
                  <a:pt x="4739" y="10228"/>
                </a:cubicBezTo>
                <a:cubicBezTo>
                  <a:pt x="2929" y="10228"/>
                  <a:pt x="1441" y="8740"/>
                  <a:pt x="1441" y="6918"/>
                </a:cubicBezTo>
                <a:cubicBezTo>
                  <a:pt x="1441" y="5108"/>
                  <a:pt x="2929" y="3620"/>
                  <a:pt x="4739" y="3620"/>
                </a:cubicBezTo>
                <a:cubicBezTo>
                  <a:pt x="5382" y="3620"/>
                  <a:pt x="5989" y="3799"/>
                  <a:pt x="6525" y="4132"/>
                </a:cubicBezTo>
                <a:cubicBezTo>
                  <a:pt x="6558" y="4151"/>
                  <a:pt x="6594" y="4161"/>
                  <a:pt x="6628" y="4161"/>
                </a:cubicBezTo>
                <a:cubicBezTo>
                  <a:pt x="6679" y="4161"/>
                  <a:pt x="6727" y="4139"/>
                  <a:pt x="6763" y="4096"/>
                </a:cubicBezTo>
                <a:cubicBezTo>
                  <a:pt x="6811" y="4025"/>
                  <a:pt x="6799" y="3918"/>
                  <a:pt x="6727" y="3858"/>
                </a:cubicBezTo>
                <a:cubicBezTo>
                  <a:pt x="6144" y="3477"/>
                  <a:pt x="5453" y="3275"/>
                  <a:pt x="4763" y="3275"/>
                </a:cubicBezTo>
                <a:cubicBezTo>
                  <a:pt x="2751" y="3275"/>
                  <a:pt x="1108" y="4918"/>
                  <a:pt x="1108" y="6918"/>
                </a:cubicBezTo>
                <a:cubicBezTo>
                  <a:pt x="1108" y="8930"/>
                  <a:pt x="2751" y="10573"/>
                  <a:pt x="4763" y="10573"/>
                </a:cubicBezTo>
                <a:cubicBezTo>
                  <a:pt x="6763" y="10573"/>
                  <a:pt x="8406" y="8930"/>
                  <a:pt x="8406" y="6918"/>
                </a:cubicBezTo>
                <a:cubicBezTo>
                  <a:pt x="8406" y="6013"/>
                  <a:pt x="8061" y="5132"/>
                  <a:pt x="7454" y="4465"/>
                </a:cubicBezTo>
                <a:lnTo>
                  <a:pt x="7989" y="3930"/>
                </a:lnTo>
                <a:cubicBezTo>
                  <a:pt x="8704" y="4739"/>
                  <a:pt x="9144" y="5775"/>
                  <a:pt x="9144" y="6942"/>
                </a:cubicBezTo>
                <a:cubicBezTo>
                  <a:pt x="9144" y="9359"/>
                  <a:pt x="7168" y="11347"/>
                  <a:pt x="4739" y="11347"/>
                </a:cubicBezTo>
                <a:cubicBezTo>
                  <a:pt x="2322" y="11347"/>
                  <a:pt x="334" y="9359"/>
                  <a:pt x="334" y="6942"/>
                </a:cubicBezTo>
                <a:cubicBezTo>
                  <a:pt x="334" y="4513"/>
                  <a:pt x="2322" y="2537"/>
                  <a:pt x="4739" y="2537"/>
                </a:cubicBezTo>
                <a:close/>
                <a:moveTo>
                  <a:pt x="10403" y="1"/>
                </a:moveTo>
                <a:cubicBezTo>
                  <a:pt x="10360" y="1"/>
                  <a:pt x="10315" y="16"/>
                  <a:pt x="10275" y="48"/>
                </a:cubicBezTo>
                <a:lnTo>
                  <a:pt x="8466" y="1882"/>
                </a:lnTo>
                <a:cubicBezTo>
                  <a:pt x="8430" y="1906"/>
                  <a:pt x="8418" y="1953"/>
                  <a:pt x="8418" y="1989"/>
                </a:cubicBezTo>
                <a:lnTo>
                  <a:pt x="8418" y="3025"/>
                </a:lnTo>
                <a:lnTo>
                  <a:pt x="7978" y="3465"/>
                </a:lnTo>
                <a:cubicBezTo>
                  <a:pt x="7120" y="2679"/>
                  <a:pt x="5989" y="2203"/>
                  <a:pt x="4739" y="2203"/>
                </a:cubicBezTo>
                <a:cubicBezTo>
                  <a:pt x="2120" y="2203"/>
                  <a:pt x="0" y="4334"/>
                  <a:pt x="0" y="6954"/>
                </a:cubicBezTo>
                <a:cubicBezTo>
                  <a:pt x="0" y="9573"/>
                  <a:pt x="2120" y="11692"/>
                  <a:pt x="4739" y="11692"/>
                </a:cubicBezTo>
                <a:cubicBezTo>
                  <a:pt x="7358" y="11692"/>
                  <a:pt x="9490" y="9573"/>
                  <a:pt x="9490" y="6954"/>
                </a:cubicBezTo>
                <a:cubicBezTo>
                  <a:pt x="9490" y="5704"/>
                  <a:pt x="9013" y="4573"/>
                  <a:pt x="8228" y="3715"/>
                </a:cubicBezTo>
                <a:lnTo>
                  <a:pt x="8668" y="3275"/>
                </a:lnTo>
                <a:lnTo>
                  <a:pt x="9704" y="3275"/>
                </a:lnTo>
                <a:cubicBezTo>
                  <a:pt x="9740" y="3275"/>
                  <a:pt x="9787" y="3263"/>
                  <a:pt x="9823" y="3227"/>
                </a:cubicBezTo>
                <a:lnTo>
                  <a:pt x="11645" y="1394"/>
                </a:lnTo>
                <a:cubicBezTo>
                  <a:pt x="11680" y="1346"/>
                  <a:pt x="11692" y="1263"/>
                  <a:pt x="11668" y="1203"/>
                </a:cubicBezTo>
                <a:cubicBezTo>
                  <a:pt x="11633" y="1144"/>
                  <a:pt x="11573" y="1096"/>
                  <a:pt x="11502" y="1096"/>
                </a:cubicBezTo>
                <a:lnTo>
                  <a:pt x="10573" y="1096"/>
                </a:lnTo>
                <a:lnTo>
                  <a:pt x="10573" y="179"/>
                </a:lnTo>
                <a:cubicBezTo>
                  <a:pt x="10573" y="108"/>
                  <a:pt x="10537" y="48"/>
                  <a:pt x="10466" y="12"/>
                </a:cubicBezTo>
                <a:cubicBezTo>
                  <a:pt x="10446" y="5"/>
                  <a:pt x="10425" y="1"/>
                  <a:pt x="10403" y="1"/>
                </a:cubicBezTo>
                <a:close/>
              </a:path>
            </a:pathLst>
          </a:custGeom>
          <a:solidFill>
            <a:schemeClr val="accent3"/>
          </a:solidFill>
          <a:ln>
            <a:noFill/>
          </a:ln>
        </p:spPr>
        <p:txBody>
          <a:bodyPr spcFirstLastPara="1" wrap="square" lIns="68575" tIns="68575" rIns="68575" bIns="6857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5222F"/>
              </a:solidFill>
              <a:effectLst/>
              <a:uLnTx/>
              <a:uFillTx/>
              <a:latin typeface="Gill Sans MT" panose="020B0502020104020203"/>
              <a:ea typeface="+mn-ea"/>
              <a:cs typeface="+mn-cs"/>
            </a:endParaRPr>
          </a:p>
        </p:txBody>
      </p:sp>
      <p:sp>
        <p:nvSpPr>
          <p:cNvPr id="5" name="Google Shape;12287;p26">
            <a:extLst>
              <a:ext uri="{FF2B5EF4-FFF2-40B4-BE49-F238E27FC236}">
                <a16:creationId xmlns:a16="http://schemas.microsoft.com/office/drawing/2014/main" id="{579BA80E-4926-6D41-3043-2F63F9657A23}"/>
              </a:ext>
            </a:extLst>
          </p:cNvPr>
          <p:cNvSpPr/>
          <p:nvPr/>
        </p:nvSpPr>
        <p:spPr>
          <a:xfrm>
            <a:off x="1938842" y="5716457"/>
            <a:ext cx="499555" cy="489909"/>
          </a:xfrm>
          <a:custGeom>
            <a:avLst/>
            <a:gdLst/>
            <a:ahLst/>
            <a:cxnLst/>
            <a:rect l="l" t="t" r="r" b="b"/>
            <a:pathLst>
              <a:path w="11693" h="11693" extrusionOk="0">
                <a:moveTo>
                  <a:pt x="10252" y="584"/>
                </a:moveTo>
                <a:lnTo>
                  <a:pt x="10252" y="1263"/>
                </a:lnTo>
                <a:cubicBezTo>
                  <a:pt x="10252" y="1358"/>
                  <a:pt x="10323" y="1429"/>
                  <a:pt x="10406" y="1429"/>
                </a:cubicBezTo>
                <a:lnTo>
                  <a:pt x="11097" y="1429"/>
                </a:lnTo>
                <a:lnTo>
                  <a:pt x="9609" y="2918"/>
                </a:lnTo>
                <a:lnTo>
                  <a:pt x="9001" y="2918"/>
                </a:lnTo>
                <a:lnTo>
                  <a:pt x="9978" y="1941"/>
                </a:lnTo>
                <a:cubicBezTo>
                  <a:pt x="10037" y="1882"/>
                  <a:pt x="10037" y="1751"/>
                  <a:pt x="9978" y="1691"/>
                </a:cubicBezTo>
                <a:cubicBezTo>
                  <a:pt x="9948" y="1667"/>
                  <a:pt x="9903" y="1656"/>
                  <a:pt x="9859" y="1656"/>
                </a:cubicBezTo>
                <a:cubicBezTo>
                  <a:pt x="9814" y="1656"/>
                  <a:pt x="9769" y="1667"/>
                  <a:pt x="9740" y="1691"/>
                </a:cubicBezTo>
                <a:lnTo>
                  <a:pt x="8763" y="2679"/>
                </a:lnTo>
                <a:lnTo>
                  <a:pt x="8763" y="2072"/>
                </a:lnTo>
                <a:lnTo>
                  <a:pt x="10252" y="584"/>
                </a:lnTo>
                <a:close/>
                <a:moveTo>
                  <a:pt x="4739" y="2537"/>
                </a:moveTo>
                <a:cubicBezTo>
                  <a:pt x="5894" y="2537"/>
                  <a:pt x="6942" y="2977"/>
                  <a:pt x="7739" y="3703"/>
                </a:cubicBezTo>
                <a:lnTo>
                  <a:pt x="4620" y="6811"/>
                </a:lnTo>
                <a:cubicBezTo>
                  <a:pt x="4560" y="6870"/>
                  <a:pt x="4560" y="7001"/>
                  <a:pt x="4620" y="7049"/>
                </a:cubicBezTo>
                <a:cubicBezTo>
                  <a:pt x="4656" y="7085"/>
                  <a:pt x="4703" y="7097"/>
                  <a:pt x="4739" y="7097"/>
                </a:cubicBezTo>
                <a:cubicBezTo>
                  <a:pt x="4787" y="7097"/>
                  <a:pt x="4834" y="7085"/>
                  <a:pt x="4858" y="7049"/>
                </a:cubicBezTo>
                <a:lnTo>
                  <a:pt x="5632" y="6275"/>
                </a:lnTo>
                <a:cubicBezTo>
                  <a:pt x="5775" y="6478"/>
                  <a:pt x="5846" y="6692"/>
                  <a:pt x="5846" y="6930"/>
                </a:cubicBezTo>
                <a:cubicBezTo>
                  <a:pt x="5846" y="7549"/>
                  <a:pt x="5358" y="8037"/>
                  <a:pt x="4739" y="8037"/>
                </a:cubicBezTo>
                <a:cubicBezTo>
                  <a:pt x="4132" y="8037"/>
                  <a:pt x="3644" y="7549"/>
                  <a:pt x="3644" y="6930"/>
                </a:cubicBezTo>
                <a:cubicBezTo>
                  <a:pt x="3644" y="6323"/>
                  <a:pt x="4132" y="5835"/>
                  <a:pt x="4739" y="5835"/>
                </a:cubicBezTo>
                <a:cubicBezTo>
                  <a:pt x="4822" y="5835"/>
                  <a:pt x="4882" y="5835"/>
                  <a:pt x="4953" y="5847"/>
                </a:cubicBezTo>
                <a:cubicBezTo>
                  <a:pt x="4962" y="5848"/>
                  <a:pt x="4970" y="5848"/>
                  <a:pt x="4979" y="5848"/>
                </a:cubicBezTo>
                <a:cubicBezTo>
                  <a:pt x="5055" y="5848"/>
                  <a:pt x="5133" y="5801"/>
                  <a:pt x="5144" y="5716"/>
                </a:cubicBezTo>
                <a:cubicBezTo>
                  <a:pt x="5156" y="5620"/>
                  <a:pt x="5096" y="5537"/>
                  <a:pt x="5013" y="5525"/>
                </a:cubicBezTo>
                <a:cubicBezTo>
                  <a:pt x="4918" y="5513"/>
                  <a:pt x="4834" y="5489"/>
                  <a:pt x="4739" y="5489"/>
                </a:cubicBezTo>
                <a:cubicBezTo>
                  <a:pt x="3941" y="5489"/>
                  <a:pt x="3298" y="6144"/>
                  <a:pt x="3298" y="6942"/>
                </a:cubicBezTo>
                <a:cubicBezTo>
                  <a:pt x="3298" y="7740"/>
                  <a:pt x="3953" y="8383"/>
                  <a:pt x="4739" y="8383"/>
                </a:cubicBezTo>
                <a:cubicBezTo>
                  <a:pt x="5549" y="8383"/>
                  <a:pt x="6192" y="7728"/>
                  <a:pt x="6192" y="6942"/>
                </a:cubicBezTo>
                <a:cubicBezTo>
                  <a:pt x="6192" y="6609"/>
                  <a:pt x="6084" y="6299"/>
                  <a:pt x="5870" y="6049"/>
                </a:cubicBezTo>
                <a:lnTo>
                  <a:pt x="6406" y="5513"/>
                </a:lnTo>
                <a:cubicBezTo>
                  <a:pt x="6751" y="5906"/>
                  <a:pt x="6942" y="6418"/>
                  <a:pt x="6942" y="6942"/>
                </a:cubicBezTo>
                <a:cubicBezTo>
                  <a:pt x="6942" y="8156"/>
                  <a:pt x="5965" y="9133"/>
                  <a:pt x="4739" y="9133"/>
                </a:cubicBezTo>
                <a:cubicBezTo>
                  <a:pt x="3525" y="9133"/>
                  <a:pt x="2536" y="8156"/>
                  <a:pt x="2536" y="6942"/>
                </a:cubicBezTo>
                <a:cubicBezTo>
                  <a:pt x="2536" y="5716"/>
                  <a:pt x="3525" y="4739"/>
                  <a:pt x="4739" y="4739"/>
                </a:cubicBezTo>
                <a:cubicBezTo>
                  <a:pt x="5120" y="4739"/>
                  <a:pt x="5477" y="4823"/>
                  <a:pt x="5787" y="5001"/>
                </a:cubicBezTo>
                <a:cubicBezTo>
                  <a:pt x="5812" y="5016"/>
                  <a:pt x="5840" y="5022"/>
                  <a:pt x="5868" y="5022"/>
                </a:cubicBezTo>
                <a:cubicBezTo>
                  <a:pt x="5930" y="5022"/>
                  <a:pt x="5992" y="4988"/>
                  <a:pt x="6025" y="4930"/>
                </a:cubicBezTo>
                <a:cubicBezTo>
                  <a:pt x="6073" y="4834"/>
                  <a:pt x="6037" y="4739"/>
                  <a:pt x="5953" y="4692"/>
                </a:cubicBezTo>
                <a:cubicBezTo>
                  <a:pt x="5572" y="4501"/>
                  <a:pt x="5156" y="4370"/>
                  <a:pt x="4739" y="4370"/>
                </a:cubicBezTo>
                <a:cubicBezTo>
                  <a:pt x="3346" y="4370"/>
                  <a:pt x="2203" y="5525"/>
                  <a:pt x="2203" y="6918"/>
                </a:cubicBezTo>
                <a:cubicBezTo>
                  <a:pt x="2203" y="8323"/>
                  <a:pt x="3346" y="9466"/>
                  <a:pt x="4739" y="9466"/>
                </a:cubicBezTo>
                <a:cubicBezTo>
                  <a:pt x="6144" y="9466"/>
                  <a:pt x="7287" y="8323"/>
                  <a:pt x="7287" y="6918"/>
                </a:cubicBezTo>
                <a:cubicBezTo>
                  <a:pt x="7287" y="6299"/>
                  <a:pt x="7061" y="5716"/>
                  <a:pt x="6668" y="5239"/>
                </a:cubicBezTo>
                <a:lnTo>
                  <a:pt x="7204" y="4704"/>
                </a:lnTo>
                <a:cubicBezTo>
                  <a:pt x="7751" y="5311"/>
                  <a:pt x="8049" y="6085"/>
                  <a:pt x="8049" y="6918"/>
                </a:cubicBezTo>
                <a:cubicBezTo>
                  <a:pt x="8049" y="8740"/>
                  <a:pt x="6561" y="10228"/>
                  <a:pt x="4739" y="10228"/>
                </a:cubicBezTo>
                <a:cubicBezTo>
                  <a:pt x="2929" y="10228"/>
                  <a:pt x="1441" y="8740"/>
                  <a:pt x="1441" y="6918"/>
                </a:cubicBezTo>
                <a:cubicBezTo>
                  <a:pt x="1441" y="5108"/>
                  <a:pt x="2929" y="3620"/>
                  <a:pt x="4739" y="3620"/>
                </a:cubicBezTo>
                <a:cubicBezTo>
                  <a:pt x="5382" y="3620"/>
                  <a:pt x="5989" y="3799"/>
                  <a:pt x="6525" y="4132"/>
                </a:cubicBezTo>
                <a:cubicBezTo>
                  <a:pt x="6558" y="4151"/>
                  <a:pt x="6594" y="4161"/>
                  <a:pt x="6628" y="4161"/>
                </a:cubicBezTo>
                <a:cubicBezTo>
                  <a:pt x="6679" y="4161"/>
                  <a:pt x="6727" y="4139"/>
                  <a:pt x="6763" y="4096"/>
                </a:cubicBezTo>
                <a:cubicBezTo>
                  <a:pt x="6811" y="4025"/>
                  <a:pt x="6799" y="3918"/>
                  <a:pt x="6727" y="3858"/>
                </a:cubicBezTo>
                <a:cubicBezTo>
                  <a:pt x="6144" y="3477"/>
                  <a:pt x="5453" y="3275"/>
                  <a:pt x="4763" y="3275"/>
                </a:cubicBezTo>
                <a:cubicBezTo>
                  <a:pt x="2751" y="3275"/>
                  <a:pt x="1108" y="4918"/>
                  <a:pt x="1108" y="6918"/>
                </a:cubicBezTo>
                <a:cubicBezTo>
                  <a:pt x="1108" y="8930"/>
                  <a:pt x="2751" y="10573"/>
                  <a:pt x="4763" y="10573"/>
                </a:cubicBezTo>
                <a:cubicBezTo>
                  <a:pt x="6763" y="10573"/>
                  <a:pt x="8406" y="8930"/>
                  <a:pt x="8406" y="6918"/>
                </a:cubicBezTo>
                <a:cubicBezTo>
                  <a:pt x="8406" y="6013"/>
                  <a:pt x="8061" y="5132"/>
                  <a:pt x="7454" y="4465"/>
                </a:cubicBezTo>
                <a:lnTo>
                  <a:pt x="7989" y="3930"/>
                </a:lnTo>
                <a:cubicBezTo>
                  <a:pt x="8704" y="4739"/>
                  <a:pt x="9144" y="5775"/>
                  <a:pt x="9144" y="6942"/>
                </a:cubicBezTo>
                <a:cubicBezTo>
                  <a:pt x="9144" y="9359"/>
                  <a:pt x="7168" y="11347"/>
                  <a:pt x="4739" y="11347"/>
                </a:cubicBezTo>
                <a:cubicBezTo>
                  <a:pt x="2322" y="11347"/>
                  <a:pt x="334" y="9359"/>
                  <a:pt x="334" y="6942"/>
                </a:cubicBezTo>
                <a:cubicBezTo>
                  <a:pt x="334" y="4513"/>
                  <a:pt x="2322" y="2537"/>
                  <a:pt x="4739" y="2537"/>
                </a:cubicBezTo>
                <a:close/>
                <a:moveTo>
                  <a:pt x="10403" y="1"/>
                </a:moveTo>
                <a:cubicBezTo>
                  <a:pt x="10360" y="1"/>
                  <a:pt x="10315" y="16"/>
                  <a:pt x="10275" y="48"/>
                </a:cubicBezTo>
                <a:lnTo>
                  <a:pt x="8466" y="1882"/>
                </a:lnTo>
                <a:cubicBezTo>
                  <a:pt x="8430" y="1906"/>
                  <a:pt x="8418" y="1953"/>
                  <a:pt x="8418" y="1989"/>
                </a:cubicBezTo>
                <a:lnTo>
                  <a:pt x="8418" y="3025"/>
                </a:lnTo>
                <a:lnTo>
                  <a:pt x="7978" y="3465"/>
                </a:lnTo>
                <a:cubicBezTo>
                  <a:pt x="7120" y="2679"/>
                  <a:pt x="5989" y="2203"/>
                  <a:pt x="4739" y="2203"/>
                </a:cubicBezTo>
                <a:cubicBezTo>
                  <a:pt x="2120" y="2203"/>
                  <a:pt x="0" y="4334"/>
                  <a:pt x="0" y="6954"/>
                </a:cubicBezTo>
                <a:cubicBezTo>
                  <a:pt x="0" y="9573"/>
                  <a:pt x="2120" y="11692"/>
                  <a:pt x="4739" y="11692"/>
                </a:cubicBezTo>
                <a:cubicBezTo>
                  <a:pt x="7358" y="11692"/>
                  <a:pt x="9490" y="9573"/>
                  <a:pt x="9490" y="6954"/>
                </a:cubicBezTo>
                <a:cubicBezTo>
                  <a:pt x="9490" y="5704"/>
                  <a:pt x="9013" y="4573"/>
                  <a:pt x="8228" y="3715"/>
                </a:cubicBezTo>
                <a:lnTo>
                  <a:pt x="8668" y="3275"/>
                </a:lnTo>
                <a:lnTo>
                  <a:pt x="9704" y="3275"/>
                </a:lnTo>
                <a:cubicBezTo>
                  <a:pt x="9740" y="3275"/>
                  <a:pt x="9787" y="3263"/>
                  <a:pt x="9823" y="3227"/>
                </a:cubicBezTo>
                <a:lnTo>
                  <a:pt x="11645" y="1394"/>
                </a:lnTo>
                <a:cubicBezTo>
                  <a:pt x="11680" y="1346"/>
                  <a:pt x="11692" y="1263"/>
                  <a:pt x="11668" y="1203"/>
                </a:cubicBezTo>
                <a:cubicBezTo>
                  <a:pt x="11633" y="1144"/>
                  <a:pt x="11573" y="1096"/>
                  <a:pt x="11502" y="1096"/>
                </a:cubicBezTo>
                <a:lnTo>
                  <a:pt x="10573" y="1096"/>
                </a:lnTo>
                <a:lnTo>
                  <a:pt x="10573" y="179"/>
                </a:lnTo>
                <a:cubicBezTo>
                  <a:pt x="10573" y="108"/>
                  <a:pt x="10537" y="48"/>
                  <a:pt x="10466" y="12"/>
                </a:cubicBezTo>
                <a:cubicBezTo>
                  <a:pt x="10446" y="5"/>
                  <a:pt x="10425" y="1"/>
                  <a:pt x="10403" y="1"/>
                </a:cubicBezTo>
                <a:close/>
              </a:path>
            </a:pathLst>
          </a:custGeom>
          <a:solidFill>
            <a:schemeClr val="accent3"/>
          </a:solidFill>
          <a:ln>
            <a:noFill/>
          </a:ln>
        </p:spPr>
        <p:txBody>
          <a:bodyPr spcFirstLastPara="1" wrap="square" lIns="68575" tIns="68575" rIns="68575" bIns="6857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5222F"/>
              </a:solidFill>
              <a:effectLst/>
              <a:uLnTx/>
              <a:uFillTx/>
              <a:latin typeface="Gill Sans MT" panose="020B0502020104020203"/>
              <a:ea typeface="+mn-ea"/>
              <a:cs typeface="+mn-cs"/>
            </a:endParaRPr>
          </a:p>
        </p:txBody>
      </p:sp>
      <p:sp>
        <p:nvSpPr>
          <p:cNvPr id="6" name="Rectangle à coins arrondis 7">
            <a:extLst>
              <a:ext uri="{FF2B5EF4-FFF2-40B4-BE49-F238E27FC236}">
                <a16:creationId xmlns:a16="http://schemas.microsoft.com/office/drawing/2014/main" id="{DC8E1642-4729-4A20-CED1-D7F45F45274F}"/>
              </a:ext>
            </a:extLst>
          </p:cNvPr>
          <p:cNvSpPr/>
          <p:nvPr/>
        </p:nvSpPr>
        <p:spPr>
          <a:xfrm>
            <a:off x="2992581" y="2037337"/>
            <a:ext cx="5757880" cy="615750"/>
          </a:xfrm>
          <a:prstGeom prst="roundRect">
            <a:avLst/>
          </a:prstGeom>
          <a:solidFill>
            <a:schemeClr val="bg1"/>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81717"/>
                </a:solidFill>
                <a:effectLst/>
                <a:uLnTx/>
                <a:uFillTx/>
                <a:latin typeface="Avenir" panose="020B0503020203020204" pitchFamily="34" charset="0"/>
                <a:ea typeface="+mn-ea"/>
                <a:cs typeface="+mn-cs"/>
              </a:rPr>
              <a:t>Well Delivery Process and Well Operations Management System Definitions</a:t>
            </a:r>
          </a:p>
        </p:txBody>
      </p:sp>
      <p:sp>
        <p:nvSpPr>
          <p:cNvPr id="7" name="Rectangle à coins arrondis 7">
            <a:extLst>
              <a:ext uri="{FF2B5EF4-FFF2-40B4-BE49-F238E27FC236}">
                <a16:creationId xmlns:a16="http://schemas.microsoft.com/office/drawing/2014/main" id="{686C8356-B086-133E-783B-7EB05D5C525C}"/>
              </a:ext>
            </a:extLst>
          </p:cNvPr>
          <p:cNvSpPr/>
          <p:nvPr/>
        </p:nvSpPr>
        <p:spPr>
          <a:xfrm>
            <a:off x="2992581" y="2941387"/>
            <a:ext cx="5757880" cy="615750"/>
          </a:xfrm>
          <a:prstGeom prst="roundRect">
            <a:avLst/>
          </a:prstGeom>
          <a:solidFill>
            <a:schemeClr val="bg1"/>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EFFFF"/>
              </a:solidFill>
              <a:effectLst/>
              <a:uLnTx/>
              <a:uFillTx/>
              <a:latin typeface="Avenir" panose="020B0503020203020204" pitchFamily="34" charset="0"/>
              <a:ea typeface="+mn-ea"/>
              <a:cs typeface="+mn-cs"/>
            </a:endParaRPr>
          </a:p>
        </p:txBody>
      </p:sp>
      <p:sp>
        <p:nvSpPr>
          <p:cNvPr id="8" name="Rectangle à coins arrondis 7">
            <a:extLst>
              <a:ext uri="{FF2B5EF4-FFF2-40B4-BE49-F238E27FC236}">
                <a16:creationId xmlns:a16="http://schemas.microsoft.com/office/drawing/2014/main" id="{48A8A2A2-AB21-636C-E2F5-A8CF7D76B911}"/>
              </a:ext>
            </a:extLst>
          </p:cNvPr>
          <p:cNvSpPr/>
          <p:nvPr/>
        </p:nvSpPr>
        <p:spPr>
          <a:xfrm>
            <a:off x="2992581" y="4749487"/>
            <a:ext cx="5757880" cy="615750"/>
          </a:xfrm>
          <a:prstGeom prst="roundRect">
            <a:avLst/>
          </a:prstGeom>
          <a:solidFill>
            <a:schemeClr val="bg1"/>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EFFFF"/>
              </a:solidFill>
              <a:effectLst/>
              <a:uLnTx/>
              <a:uFillTx/>
              <a:latin typeface="Avenir" panose="020B0503020203020204" pitchFamily="34" charset="0"/>
              <a:ea typeface="+mn-ea"/>
              <a:cs typeface="+mn-cs"/>
            </a:endParaRPr>
          </a:p>
        </p:txBody>
      </p:sp>
      <p:sp>
        <p:nvSpPr>
          <p:cNvPr id="9" name="Rectangle à coins arrondis 7">
            <a:extLst>
              <a:ext uri="{FF2B5EF4-FFF2-40B4-BE49-F238E27FC236}">
                <a16:creationId xmlns:a16="http://schemas.microsoft.com/office/drawing/2014/main" id="{0CA806A5-6C12-1D9E-8BC3-7CB2F4880E0C}"/>
              </a:ext>
            </a:extLst>
          </p:cNvPr>
          <p:cNvSpPr/>
          <p:nvPr/>
        </p:nvSpPr>
        <p:spPr>
          <a:xfrm>
            <a:off x="2992581" y="5653537"/>
            <a:ext cx="5757880" cy="615751"/>
          </a:xfrm>
          <a:prstGeom prst="roundRect">
            <a:avLst/>
          </a:prstGeom>
          <a:solidFill>
            <a:schemeClr val="bg1"/>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EFFFF"/>
              </a:solidFill>
              <a:effectLst/>
              <a:uLnTx/>
              <a:uFillTx/>
              <a:latin typeface="Avenir" panose="020B0503020203020204" pitchFamily="34" charset="0"/>
              <a:ea typeface="+mn-ea"/>
              <a:cs typeface="+mn-cs"/>
            </a:endParaRPr>
          </a:p>
        </p:txBody>
      </p:sp>
      <p:sp>
        <p:nvSpPr>
          <p:cNvPr id="10" name="TextBox 9">
            <a:extLst>
              <a:ext uri="{FF2B5EF4-FFF2-40B4-BE49-F238E27FC236}">
                <a16:creationId xmlns:a16="http://schemas.microsoft.com/office/drawing/2014/main" id="{04712CE7-9FF9-426F-20B8-FE1E4678E7CF}"/>
              </a:ext>
            </a:extLst>
          </p:cNvPr>
          <p:cNvSpPr txBox="1"/>
          <p:nvPr/>
        </p:nvSpPr>
        <p:spPr>
          <a:xfrm>
            <a:off x="3075708" y="3090859"/>
            <a:ext cx="611447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81717"/>
                </a:solidFill>
                <a:effectLst/>
                <a:uLnTx/>
                <a:uFillTx/>
                <a:latin typeface="Avenir" panose="020B0503020203020204" pitchFamily="34" charset="0"/>
                <a:ea typeface="+mn-ea"/>
                <a:cs typeface="+mn-cs"/>
              </a:rPr>
              <a:t>Terminology</a:t>
            </a:r>
          </a:p>
        </p:txBody>
      </p:sp>
      <p:sp>
        <p:nvSpPr>
          <p:cNvPr id="11" name="TextBox 10">
            <a:extLst>
              <a:ext uri="{FF2B5EF4-FFF2-40B4-BE49-F238E27FC236}">
                <a16:creationId xmlns:a16="http://schemas.microsoft.com/office/drawing/2014/main" id="{63C2D721-3EB6-712E-6EE0-69E8D387B0F7}"/>
              </a:ext>
            </a:extLst>
          </p:cNvPr>
          <p:cNvSpPr txBox="1"/>
          <p:nvPr/>
        </p:nvSpPr>
        <p:spPr>
          <a:xfrm>
            <a:off x="3071090" y="4915864"/>
            <a:ext cx="668712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err="1">
                <a:ln>
                  <a:noFill/>
                </a:ln>
                <a:solidFill>
                  <a:srgbClr val="181717"/>
                </a:solidFill>
                <a:effectLst/>
                <a:uLnTx/>
                <a:uFillTx/>
                <a:latin typeface="Avenir" panose="020B0503020203020204" pitchFamily="34" charset="0"/>
                <a:ea typeface="+mn-ea"/>
                <a:cs typeface="+mn-cs"/>
              </a:rPr>
              <a:t>Well</a:t>
            </a:r>
            <a:r>
              <a:rPr kumimoji="0" lang="it-IT" sz="1400" b="0" i="0" u="none" strike="noStrike" kern="1200" cap="none" spc="0" normalizeH="0" baseline="0" noProof="0" dirty="0">
                <a:ln>
                  <a:noFill/>
                </a:ln>
                <a:solidFill>
                  <a:srgbClr val="181717"/>
                </a:solidFill>
                <a:effectLst/>
                <a:uLnTx/>
                <a:uFillTx/>
                <a:latin typeface="Avenir" panose="020B0503020203020204" pitchFamily="34" charset="0"/>
                <a:ea typeface="+mn-ea"/>
                <a:cs typeface="+mn-cs"/>
              </a:rPr>
              <a:t> Delivery </a:t>
            </a:r>
            <a:r>
              <a:rPr kumimoji="0" lang="it-IT" sz="1400" b="0" i="0" u="none" strike="noStrike" kern="1200" cap="none" spc="0" normalizeH="0" baseline="0" noProof="0" dirty="0" err="1">
                <a:ln>
                  <a:noFill/>
                </a:ln>
                <a:solidFill>
                  <a:srgbClr val="181717"/>
                </a:solidFill>
                <a:effectLst/>
                <a:uLnTx/>
                <a:uFillTx/>
                <a:latin typeface="Avenir" panose="020B0503020203020204" pitchFamily="34" charset="0"/>
                <a:ea typeface="+mn-ea"/>
                <a:cs typeface="+mn-cs"/>
              </a:rPr>
              <a:t>Process</a:t>
            </a:r>
            <a:endParaRPr kumimoji="0" lang="it-IT" sz="1400" b="0" i="0" u="none" strike="noStrike" kern="1200" cap="none" spc="0" normalizeH="0" baseline="0" noProof="0" dirty="0">
              <a:ln>
                <a:noFill/>
              </a:ln>
              <a:solidFill>
                <a:srgbClr val="181717"/>
              </a:solidFill>
              <a:effectLst/>
              <a:uLnTx/>
              <a:uFillTx/>
              <a:latin typeface="Avenir" panose="020B0503020203020204" pitchFamily="34" charset="0"/>
              <a:ea typeface="+mn-ea"/>
              <a:cs typeface="+mn-cs"/>
            </a:endParaRPr>
          </a:p>
        </p:txBody>
      </p:sp>
      <p:sp>
        <p:nvSpPr>
          <p:cNvPr id="12" name="TextBox 11">
            <a:extLst>
              <a:ext uri="{FF2B5EF4-FFF2-40B4-BE49-F238E27FC236}">
                <a16:creationId xmlns:a16="http://schemas.microsoft.com/office/drawing/2014/main" id="{308F4D4B-F947-6A54-FF33-D9310228879A}"/>
              </a:ext>
            </a:extLst>
          </p:cNvPr>
          <p:cNvSpPr txBox="1"/>
          <p:nvPr/>
        </p:nvSpPr>
        <p:spPr>
          <a:xfrm>
            <a:off x="2362199" y="5785999"/>
            <a:ext cx="7467601" cy="307777"/>
          </a:xfrm>
          <a:prstGeom prst="rect">
            <a:avLst/>
          </a:prstGeom>
          <a:noFill/>
          <a:ln>
            <a:noFill/>
          </a:ln>
        </p:spPr>
        <p:txBody>
          <a:bodyPr wrap="square">
            <a:spAutoFit/>
          </a:bodyPr>
          <a:lstStyle/>
          <a:p>
            <a:pPr marL="720725"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81717"/>
                </a:solidFill>
                <a:effectLst/>
                <a:uLnTx/>
                <a:uFillTx/>
                <a:latin typeface="Avenir" panose="020B0503020203020204" pitchFamily="34" charset="0"/>
                <a:ea typeface="+mn-ea"/>
                <a:cs typeface="+mn-cs"/>
              </a:rPr>
              <a:t>Well Operations Management System Hints </a:t>
            </a:r>
          </a:p>
        </p:txBody>
      </p:sp>
      <p:sp>
        <p:nvSpPr>
          <p:cNvPr id="13" name="Rectangle à coins arrondis 7">
            <a:extLst>
              <a:ext uri="{FF2B5EF4-FFF2-40B4-BE49-F238E27FC236}">
                <a16:creationId xmlns:a16="http://schemas.microsoft.com/office/drawing/2014/main" id="{8205FCC8-3565-DBBA-C6AE-2692B930112B}"/>
              </a:ext>
            </a:extLst>
          </p:cNvPr>
          <p:cNvSpPr/>
          <p:nvPr/>
        </p:nvSpPr>
        <p:spPr>
          <a:xfrm>
            <a:off x="2992581" y="3845437"/>
            <a:ext cx="5757880" cy="615750"/>
          </a:xfrm>
          <a:prstGeom prst="roundRect">
            <a:avLst/>
          </a:prstGeom>
          <a:solidFill>
            <a:schemeClr val="bg1"/>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81717"/>
                </a:solidFill>
                <a:effectLst/>
                <a:uLnTx/>
                <a:uFillTx/>
                <a:latin typeface="Avenir" panose="020B0503020203020204" pitchFamily="34" charset="0"/>
                <a:ea typeface="+mn-ea"/>
                <a:cs typeface="+mn-cs"/>
              </a:rPr>
              <a:t>Typical Pathway of a Geothermal Drilling Project</a:t>
            </a:r>
          </a:p>
        </p:txBody>
      </p:sp>
      <p:sp>
        <p:nvSpPr>
          <p:cNvPr id="14" name="Google Shape;12287;p26">
            <a:extLst>
              <a:ext uri="{FF2B5EF4-FFF2-40B4-BE49-F238E27FC236}">
                <a16:creationId xmlns:a16="http://schemas.microsoft.com/office/drawing/2014/main" id="{54BEDAE0-D341-721D-5488-72557D894DF0}"/>
              </a:ext>
            </a:extLst>
          </p:cNvPr>
          <p:cNvSpPr/>
          <p:nvPr/>
        </p:nvSpPr>
        <p:spPr>
          <a:xfrm>
            <a:off x="1938842" y="3895114"/>
            <a:ext cx="499555" cy="489909"/>
          </a:xfrm>
          <a:custGeom>
            <a:avLst/>
            <a:gdLst/>
            <a:ahLst/>
            <a:cxnLst/>
            <a:rect l="l" t="t" r="r" b="b"/>
            <a:pathLst>
              <a:path w="11693" h="11693" extrusionOk="0">
                <a:moveTo>
                  <a:pt x="10252" y="584"/>
                </a:moveTo>
                <a:lnTo>
                  <a:pt x="10252" y="1263"/>
                </a:lnTo>
                <a:cubicBezTo>
                  <a:pt x="10252" y="1358"/>
                  <a:pt x="10323" y="1429"/>
                  <a:pt x="10406" y="1429"/>
                </a:cubicBezTo>
                <a:lnTo>
                  <a:pt x="11097" y="1429"/>
                </a:lnTo>
                <a:lnTo>
                  <a:pt x="9609" y="2918"/>
                </a:lnTo>
                <a:lnTo>
                  <a:pt x="9001" y="2918"/>
                </a:lnTo>
                <a:lnTo>
                  <a:pt x="9978" y="1941"/>
                </a:lnTo>
                <a:cubicBezTo>
                  <a:pt x="10037" y="1882"/>
                  <a:pt x="10037" y="1751"/>
                  <a:pt x="9978" y="1691"/>
                </a:cubicBezTo>
                <a:cubicBezTo>
                  <a:pt x="9948" y="1667"/>
                  <a:pt x="9903" y="1656"/>
                  <a:pt x="9859" y="1656"/>
                </a:cubicBezTo>
                <a:cubicBezTo>
                  <a:pt x="9814" y="1656"/>
                  <a:pt x="9769" y="1667"/>
                  <a:pt x="9740" y="1691"/>
                </a:cubicBezTo>
                <a:lnTo>
                  <a:pt x="8763" y="2679"/>
                </a:lnTo>
                <a:lnTo>
                  <a:pt x="8763" y="2072"/>
                </a:lnTo>
                <a:lnTo>
                  <a:pt x="10252" y="584"/>
                </a:lnTo>
                <a:close/>
                <a:moveTo>
                  <a:pt x="4739" y="2537"/>
                </a:moveTo>
                <a:cubicBezTo>
                  <a:pt x="5894" y="2537"/>
                  <a:pt x="6942" y="2977"/>
                  <a:pt x="7739" y="3703"/>
                </a:cubicBezTo>
                <a:lnTo>
                  <a:pt x="4620" y="6811"/>
                </a:lnTo>
                <a:cubicBezTo>
                  <a:pt x="4560" y="6870"/>
                  <a:pt x="4560" y="7001"/>
                  <a:pt x="4620" y="7049"/>
                </a:cubicBezTo>
                <a:cubicBezTo>
                  <a:pt x="4656" y="7085"/>
                  <a:pt x="4703" y="7097"/>
                  <a:pt x="4739" y="7097"/>
                </a:cubicBezTo>
                <a:cubicBezTo>
                  <a:pt x="4787" y="7097"/>
                  <a:pt x="4834" y="7085"/>
                  <a:pt x="4858" y="7049"/>
                </a:cubicBezTo>
                <a:lnTo>
                  <a:pt x="5632" y="6275"/>
                </a:lnTo>
                <a:cubicBezTo>
                  <a:pt x="5775" y="6478"/>
                  <a:pt x="5846" y="6692"/>
                  <a:pt x="5846" y="6930"/>
                </a:cubicBezTo>
                <a:cubicBezTo>
                  <a:pt x="5846" y="7549"/>
                  <a:pt x="5358" y="8037"/>
                  <a:pt x="4739" y="8037"/>
                </a:cubicBezTo>
                <a:cubicBezTo>
                  <a:pt x="4132" y="8037"/>
                  <a:pt x="3644" y="7549"/>
                  <a:pt x="3644" y="6930"/>
                </a:cubicBezTo>
                <a:cubicBezTo>
                  <a:pt x="3644" y="6323"/>
                  <a:pt x="4132" y="5835"/>
                  <a:pt x="4739" y="5835"/>
                </a:cubicBezTo>
                <a:cubicBezTo>
                  <a:pt x="4822" y="5835"/>
                  <a:pt x="4882" y="5835"/>
                  <a:pt x="4953" y="5847"/>
                </a:cubicBezTo>
                <a:cubicBezTo>
                  <a:pt x="4962" y="5848"/>
                  <a:pt x="4970" y="5848"/>
                  <a:pt x="4979" y="5848"/>
                </a:cubicBezTo>
                <a:cubicBezTo>
                  <a:pt x="5055" y="5848"/>
                  <a:pt x="5133" y="5801"/>
                  <a:pt x="5144" y="5716"/>
                </a:cubicBezTo>
                <a:cubicBezTo>
                  <a:pt x="5156" y="5620"/>
                  <a:pt x="5096" y="5537"/>
                  <a:pt x="5013" y="5525"/>
                </a:cubicBezTo>
                <a:cubicBezTo>
                  <a:pt x="4918" y="5513"/>
                  <a:pt x="4834" y="5489"/>
                  <a:pt x="4739" y="5489"/>
                </a:cubicBezTo>
                <a:cubicBezTo>
                  <a:pt x="3941" y="5489"/>
                  <a:pt x="3298" y="6144"/>
                  <a:pt x="3298" y="6942"/>
                </a:cubicBezTo>
                <a:cubicBezTo>
                  <a:pt x="3298" y="7740"/>
                  <a:pt x="3953" y="8383"/>
                  <a:pt x="4739" y="8383"/>
                </a:cubicBezTo>
                <a:cubicBezTo>
                  <a:pt x="5549" y="8383"/>
                  <a:pt x="6192" y="7728"/>
                  <a:pt x="6192" y="6942"/>
                </a:cubicBezTo>
                <a:cubicBezTo>
                  <a:pt x="6192" y="6609"/>
                  <a:pt x="6084" y="6299"/>
                  <a:pt x="5870" y="6049"/>
                </a:cubicBezTo>
                <a:lnTo>
                  <a:pt x="6406" y="5513"/>
                </a:lnTo>
                <a:cubicBezTo>
                  <a:pt x="6751" y="5906"/>
                  <a:pt x="6942" y="6418"/>
                  <a:pt x="6942" y="6942"/>
                </a:cubicBezTo>
                <a:cubicBezTo>
                  <a:pt x="6942" y="8156"/>
                  <a:pt x="5965" y="9133"/>
                  <a:pt x="4739" y="9133"/>
                </a:cubicBezTo>
                <a:cubicBezTo>
                  <a:pt x="3525" y="9133"/>
                  <a:pt x="2536" y="8156"/>
                  <a:pt x="2536" y="6942"/>
                </a:cubicBezTo>
                <a:cubicBezTo>
                  <a:pt x="2536" y="5716"/>
                  <a:pt x="3525" y="4739"/>
                  <a:pt x="4739" y="4739"/>
                </a:cubicBezTo>
                <a:cubicBezTo>
                  <a:pt x="5120" y="4739"/>
                  <a:pt x="5477" y="4823"/>
                  <a:pt x="5787" y="5001"/>
                </a:cubicBezTo>
                <a:cubicBezTo>
                  <a:pt x="5812" y="5016"/>
                  <a:pt x="5840" y="5022"/>
                  <a:pt x="5868" y="5022"/>
                </a:cubicBezTo>
                <a:cubicBezTo>
                  <a:pt x="5930" y="5022"/>
                  <a:pt x="5992" y="4988"/>
                  <a:pt x="6025" y="4930"/>
                </a:cubicBezTo>
                <a:cubicBezTo>
                  <a:pt x="6073" y="4834"/>
                  <a:pt x="6037" y="4739"/>
                  <a:pt x="5953" y="4692"/>
                </a:cubicBezTo>
                <a:cubicBezTo>
                  <a:pt x="5572" y="4501"/>
                  <a:pt x="5156" y="4370"/>
                  <a:pt x="4739" y="4370"/>
                </a:cubicBezTo>
                <a:cubicBezTo>
                  <a:pt x="3346" y="4370"/>
                  <a:pt x="2203" y="5525"/>
                  <a:pt x="2203" y="6918"/>
                </a:cubicBezTo>
                <a:cubicBezTo>
                  <a:pt x="2203" y="8323"/>
                  <a:pt x="3346" y="9466"/>
                  <a:pt x="4739" y="9466"/>
                </a:cubicBezTo>
                <a:cubicBezTo>
                  <a:pt x="6144" y="9466"/>
                  <a:pt x="7287" y="8323"/>
                  <a:pt x="7287" y="6918"/>
                </a:cubicBezTo>
                <a:cubicBezTo>
                  <a:pt x="7287" y="6299"/>
                  <a:pt x="7061" y="5716"/>
                  <a:pt x="6668" y="5239"/>
                </a:cubicBezTo>
                <a:lnTo>
                  <a:pt x="7204" y="4704"/>
                </a:lnTo>
                <a:cubicBezTo>
                  <a:pt x="7751" y="5311"/>
                  <a:pt x="8049" y="6085"/>
                  <a:pt x="8049" y="6918"/>
                </a:cubicBezTo>
                <a:cubicBezTo>
                  <a:pt x="8049" y="8740"/>
                  <a:pt x="6561" y="10228"/>
                  <a:pt x="4739" y="10228"/>
                </a:cubicBezTo>
                <a:cubicBezTo>
                  <a:pt x="2929" y="10228"/>
                  <a:pt x="1441" y="8740"/>
                  <a:pt x="1441" y="6918"/>
                </a:cubicBezTo>
                <a:cubicBezTo>
                  <a:pt x="1441" y="5108"/>
                  <a:pt x="2929" y="3620"/>
                  <a:pt x="4739" y="3620"/>
                </a:cubicBezTo>
                <a:cubicBezTo>
                  <a:pt x="5382" y="3620"/>
                  <a:pt x="5989" y="3799"/>
                  <a:pt x="6525" y="4132"/>
                </a:cubicBezTo>
                <a:cubicBezTo>
                  <a:pt x="6558" y="4151"/>
                  <a:pt x="6594" y="4161"/>
                  <a:pt x="6628" y="4161"/>
                </a:cubicBezTo>
                <a:cubicBezTo>
                  <a:pt x="6679" y="4161"/>
                  <a:pt x="6727" y="4139"/>
                  <a:pt x="6763" y="4096"/>
                </a:cubicBezTo>
                <a:cubicBezTo>
                  <a:pt x="6811" y="4025"/>
                  <a:pt x="6799" y="3918"/>
                  <a:pt x="6727" y="3858"/>
                </a:cubicBezTo>
                <a:cubicBezTo>
                  <a:pt x="6144" y="3477"/>
                  <a:pt x="5453" y="3275"/>
                  <a:pt x="4763" y="3275"/>
                </a:cubicBezTo>
                <a:cubicBezTo>
                  <a:pt x="2751" y="3275"/>
                  <a:pt x="1108" y="4918"/>
                  <a:pt x="1108" y="6918"/>
                </a:cubicBezTo>
                <a:cubicBezTo>
                  <a:pt x="1108" y="8930"/>
                  <a:pt x="2751" y="10573"/>
                  <a:pt x="4763" y="10573"/>
                </a:cubicBezTo>
                <a:cubicBezTo>
                  <a:pt x="6763" y="10573"/>
                  <a:pt x="8406" y="8930"/>
                  <a:pt x="8406" y="6918"/>
                </a:cubicBezTo>
                <a:cubicBezTo>
                  <a:pt x="8406" y="6013"/>
                  <a:pt x="8061" y="5132"/>
                  <a:pt x="7454" y="4465"/>
                </a:cubicBezTo>
                <a:lnTo>
                  <a:pt x="7989" y="3930"/>
                </a:lnTo>
                <a:cubicBezTo>
                  <a:pt x="8704" y="4739"/>
                  <a:pt x="9144" y="5775"/>
                  <a:pt x="9144" y="6942"/>
                </a:cubicBezTo>
                <a:cubicBezTo>
                  <a:pt x="9144" y="9359"/>
                  <a:pt x="7168" y="11347"/>
                  <a:pt x="4739" y="11347"/>
                </a:cubicBezTo>
                <a:cubicBezTo>
                  <a:pt x="2322" y="11347"/>
                  <a:pt x="334" y="9359"/>
                  <a:pt x="334" y="6942"/>
                </a:cubicBezTo>
                <a:cubicBezTo>
                  <a:pt x="334" y="4513"/>
                  <a:pt x="2322" y="2537"/>
                  <a:pt x="4739" y="2537"/>
                </a:cubicBezTo>
                <a:close/>
                <a:moveTo>
                  <a:pt x="10403" y="1"/>
                </a:moveTo>
                <a:cubicBezTo>
                  <a:pt x="10360" y="1"/>
                  <a:pt x="10315" y="16"/>
                  <a:pt x="10275" y="48"/>
                </a:cubicBezTo>
                <a:lnTo>
                  <a:pt x="8466" y="1882"/>
                </a:lnTo>
                <a:cubicBezTo>
                  <a:pt x="8430" y="1906"/>
                  <a:pt x="8418" y="1953"/>
                  <a:pt x="8418" y="1989"/>
                </a:cubicBezTo>
                <a:lnTo>
                  <a:pt x="8418" y="3025"/>
                </a:lnTo>
                <a:lnTo>
                  <a:pt x="7978" y="3465"/>
                </a:lnTo>
                <a:cubicBezTo>
                  <a:pt x="7120" y="2679"/>
                  <a:pt x="5989" y="2203"/>
                  <a:pt x="4739" y="2203"/>
                </a:cubicBezTo>
                <a:cubicBezTo>
                  <a:pt x="2120" y="2203"/>
                  <a:pt x="0" y="4334"/>
                  <a:pt x="0" y="6954"/>
                </a:cubicBezTo>
                <a:cubicBezTo>
                  <a:pt x="0" y="9573"/>
                  <a:pt x="2120" y="11692"/>
                  <a:pt x="4739" y="11692"/>
                </a:cubicBezTo>
                <a:cubicBezTo>
                  <a:pt x="7358" y="11692"/>
                  <a:pt x="9490" y="9573"/>
                  <a:pt x="9490" y="6954"/>
                </a:cubicBezTo>
                <a:cubicBezTo>
                  <a:pt x="9490" y="5704"/>
                  <a:pt x="9013" y="4573"/>
                  <a:pt x="8228" y="3715"/>
                </a:cubicBezTo>
                <a:lnTo>
                  <a:pt x="8668" y="3275"/>
                </a:lnTo>
                <a:lnTo>
                  <a:pt x="9704" y="3275"/>
                </a:lnTo>
                <a:cubicBezTo>
                  <a:pt x="9740" y="3275"/>
                  <a:pt x="9787" y="3263"/>
                  <a:pt x="9823" y="3227"/>
                </a:cubicBezTo>
                <a:lnTo>
                  <a:pt x="11645" y="1394"/>
                </a:lnTo>
                <a:cubicBezTo>
                  <a:pt x="11680" y="1346"/>
                  <a:pt x="11692" y="1263"/>
                  <a:pt x="11668" y="1203"/>
                </a:cubicBezTo>
                <a:cubicBezTo>
                  <a:pt x="11633" y="1144"/>
                  <a:pt x="11573" y="1096"/>
                  <a:pt x="11502" y="1096"/>
                </a:cubicBezTo>
                <a:lnTo>
                  <a:pt x="10573" y="1096"/>
                </a:lnTo>
                <a:lnTo>
                  <a:pt x="10573" y="179"/>
                </a:lnTo>
                <a:cubicBezTo>
                  <a:pt x="10573" y="108"/>
                  <a:pt x="10537" y="48"/>
                  <a:pt x="10466" y="12"/>
                </a:cubicBezTo>
                <a:cubicBezTo>
                  <a:pt x="10446" y="5"/>
                  <a:pt x="10425" y="1"/>
                  <a:pt x="10403" y="1"/>
                </a:cubicBezTo>
                <a:close/>
              </a:path>
            </a:pathLst>
          </a:custGeom>
          <a:solidFill>
            <a:schemeClr val="accent3"/>
          </a:solidFill>
          <a:ln>
            <a:noFill/>
          </a:ln>
        </p:spPr>
        <p:txBody>
          <a:bodyPr spcFirstLastPara="1" wrap="square" lIns="68575" tIns="68575" rIns="68575" bIns="6857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5222F"/>
              </a:solidFill>
              <a:effectLst/>
              <a:uLnTx/>
              <a:uFillTx/>
              <a:latin typeface="Gill Sans MT" panose="020B0502020104020203"/>
              <a:ea typeface="+mn-ea"/>
              <a:cs typeface="+mn-cs"/>
            </a:endParaRPr>
          </a:p>
        </p:txBody>
      </p:sp>
      <p:sp>
        <p:nvSpPr>
          <p:cNvPr id="17" name="Titolo 6">
            <a:extLst>
              <a:ext uri="{FF2B5EF4-FFF2-40B4-BE49-F238E27FC236}">
                <a16:creationId xmlns:a16="http://schemas.microsoft.com/office/drawing/2014/main" id="{93DD7261-E4BA-17A7-6E58-C3F46115A2EE}"/>
              </a:ext>
            </a:extLst>
          </p:cNvPr>
          <p:cNvSpPr txBox="1">
            <a:spLocks/>
          </p:cNvSpPr>
          <p:nvPr/>
        </p:nvSpPr>
        <p:spPr>
          <a:xfrm>
            <a:off x="283431" y="323324"/>
            <a:ext cx="6636512" cy="8638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8C5A"/>
                </a:solidFill>
                <a:effectLst/>
                <a:uLnTx/>
                <a:uFillTx/>
                <a:latin typeface="Arial Nova" panose="020B0504020202020204" pitchFamily="34" charset="0"/>
                <a:ea typeface="+mj-ea"/>
                <a:cs typeface="+mj-cs"/>
              </a:rPr>
              <a:t>Agenda</a:t>
            </a:r>
          </a:p>
        </p:txBody>
      </p:sp>
      <p:pic>
        <p:nvPicPr>
          <p:cNvPr id="15" name="Immagine 14">
            <a:extLst>
              <a:ext uri="{FF2B5EF4-FFF2-40B4-BE49-F238E27FC236}">
                <a16:creationId xmlns:a16="http://schemas.microsoft.com/office/drawing/2014/main" id="{23AE0236-4167-D790-42C6-32F468DB6290}"/>
              </a:ext>
            </a:extLst>
          </p:cNvPr>
          <p:cNvPicPr>
            <a:picLocks noChangeAspect="1"/>
          </p:cNvPicPr>
          <p:nvPr/>
        </p:nvPicPr>
        <p:blipFill>
          <a:blip r:embed="rId3"/>
          <a:stretch>
            <a:fillRect/>
          </a:stretch>
        </p:blipFill>
        <p:spPr>
          <a:xfrm>
            <a:off x="9304645" y="2680092"/>
            <a:ext cx="2445196" cy="2685145"/>
          </a:xfrm>
          <a:prstGeom prst="rect">
            <a:avLst/>
          </a:prstGeom>
        </p:spPr>
      </p:pic>
    </p:spTree>
    <p:extLst>
      <p:ext uri="{BB962C8B-B14F-4D97-AF65-F5344CB8AC3E}">
        <p14:creationId xmlns:p14="http://schemas.microsoft.com/office/powerpoint/2010/main" val="1617312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6">
            <a:extLst>
              <a:ext uri="{FF2B5EF4-FFF2-40B4-BE49-F238E27FC236}">
                <a16:creationId xmlns:a16="http://schemas.microsoft.com/office/drawing/2014/main" id="{4B37DADB-0003-60D6-1CC9-EDDAC14C8CC6}"/>
              </a:ext>
            </a:extLst>
          </p:cNvPr>
          <p:cNvSpPr txBox="1">
            <a:spLocks/>
          </p:cNvSpPr>
          <p:nvPr/>
        </p:nvSpPr>
        <p:spPr>
          <a:xfrm>
            <a:off x="283431" y="323324"/>
            <a:ext cx="9400464" cy="8638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Arial Nova" panose="020B0504020202020204" pitchFamily="34" charset="0"/>
              </a:rPr>
              <a:t>Well Delivery Process</a:t>
            </a:r>
          </a:p>
          <a:p>
            <a:pPr>
              <a:lnSpc>
                <a:spcPct val="150000"/>
              </a:lnSpc>
            </a:pPr>
            <a:r>
              <a:rPr lang="en-US" sz="1800" dirty="0">
                <a:solidFill>
                  <a:schemeClr val="bg2">
                    <a:lumMod val="25000"/>
                  </a:schemeClr>
                </a:solidFill>
                <a:latin typeface="Arial Nova Light" panose="020B0304020202020204" pitchFamily="34" charset="0"/>
              </a:rPr>
              <a:t>Definitions</a:t>
            </a:r>
          </a:p>
        </p:txBody>
      </p:sp>
      <p:cxnSp>
        <p:nvCxnSpPr>
          <p:cNvPr id="1142" name="SeparatorLine">
            <a:extLst>
              <a:ext uri="{FF2B5EF4-FFF2-40B4-BE49-F238E27FC236}">
                <a16:creationId xmlns:a16="http://schemas.microsoft.com/office/drawing/2014/main" id="{4864F2DF-699A-B0EA-2A44-7925B3E6EDB2}"/>
              </a:ext>
            </a:extLst>
          </p:cNvPr>
          <p:cNvCxnSpPr>
            <a:cxnSpLocks/>
          </p:cNvCxnSpPr>
          <p:nvPr/>
        </p:nvCxnSpPr>
        <p:spPr>
          <a:xfrm>
            <a:off x="222099" y="1278572"/>
            <a:ext cx="11657164" cy="0"/>
          </a:xfrm>
          <a:prstGeom prst="line">
            <a:avLst/>
          </a:prstGeom>
          <a:noFill/>
          <a:ln w="19050" cap="flat" cmpd="sng" algn="ctr">
            <a:gradFill flip="none" rotWithShape="1">
              <a:gsLst>
                <a:gs pos="0">
                  <a:srgbClr val="FF0000"/>
                </a:gs>
                <a:gs pos="74000">
                  <a:srgbClr val="00B0F0"/>
                </a:gs>
                <a:gs pos="39000">
                  <a:srgbClr val="7030A0"/>
                </a:gs>
                <a:gs pos="100000">
                  <a:srgbClr val="00B050"/>
                </a:gs>
              </a:gsLst>
              <a:lin ang="0" scaled="1"/>
            </a:gradFill>
            <a:prstDash val="solid"/>
            <a:miter lim="800000"/>
            <a:tailEnd type="none" w="med" len="lg"/>
          </a:ln>
          <a:effectLst/>
        </p:spPr>
      </p:cxnSp>
      <p:sp>
        <p:nvSpPr>
          <p:cNvPr id="1160" name="object 4">
            <a:extLst>
              <a:ext uri="{FF2B5EF4-FFF2-40B4-BE49-F238E27FC236}">
                <a16:creationId xmlns:a16="http://schemas.microsoft.com/office/drawing/2014/main" id="{DB42798E-0770-662F-0B99-C6C3F8FE0803}"/>
              </a:ext>
            </a:extLst>
          </p:cNvPr>
          <p:cNvSpPr txBox="1"/>
          <p:nvPr/>
        </p:nvSpPr>
        <p:spPr>
          <a:xfrm>
            <a:off x="1134319" y="1610997"/>
            <a:ext cx="10433857" cy="3588931"/>
          </a:xfrm>
          <a:prstGeom prst="rect">
            <a:avLst/>
          </a:prstGeom>
        </p:spPr>
        <p:txBody>
          <a:bodyPr vert="horz" wrap="square" lIns="0" tIns="13335"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51"/>
              </a:spcBef>
              <a:spcAft>
                <a:spcPts val="0"/>
              </a:spcAft>
              <a:buClrTx/>
              <a:buSzTx/>
              <a:buFontTx/>
              <a:buNone/>
              <a:tabLst/>
              <a:defRPr/>
            </a:pPr>
            <a:endParaRPr kumimoji="0" sz="1651" b="0"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n-ea"/>
                <a:cs typeface="Arial"/>
              </a:rPr>
              <a:t>Well Delivery Process </a:t>
            </a:r>
            <a:r>
              <a:rPr kumimoji="0" lang="en-US" sz="1400" i="0" u="none" strike="noStrike" kern="1200" cap="none" spc="0" normalizeH="0" baseline="0" noProof="0" dirty="0">
                <a:ln>
                  <a:noFill/>
                </a:ln>
                <a:solidFill>
                  <a:prstClr val="black"/>
                </a:solidFill>
                <a:effectLst/>
                <a:uLnTx/>
                <a:uFillTx/>
                <a:latin typeface="Arial"/>
                <a:ea typeface="+mn-ea"/>
                <a:cs typeface="Arial"/>
              </a:rPr>
              <a:t>and </a:t>
            </a:r>
            <a:r>
              <a:rPr kumimoji="0" lang="en-US" sz="1400" b="1" i="0" u="none" strike="noStrike" kern="1200" cap="none" spc="0" normalizeH="0" baseline="0" noProof="0" dirty="0">
                <a:ln>
                  <a:noFill/>
                </a:ln>
                <a:solidFill>
                  <a:prstClr val="black"/>
                </a:solidFill>
                <a:effectLst/>
                <a:uLnTx/>
                <a:uFillTx/>
                <a:latin typeface="Arial"/>
                <a:ea typeface="+mn-ea"/>
                <a:cs typeface="Arial"/>
              </a:rPr>
              <a:t>Well Management System </a:t>
            </a:r>
            <a:r>
              <a:rPr kumimoji="0" lang="en-US" sz="1400" i="0" u="none" strike="noStrike" kern="1200" cap="none" spc="0" normalizeH="0" baseline="0" noProof="0" dirty="0">
                <a:ln>
                  <a:noFill/>
                </a:ln>
                <a:solidFill>
                  <a:srgbClr val="404040"/>
                </a:solidFill>
                <a:effectLst/>
                <a:uLnTx/>
                <a:uFillTx/>
                <a:latin typeface="Arial"/>
                <a:ea typeface="+mn-ea"/>
                <a:cs typeface="Arial"/>
              </a:rPr>
              <a:t>are proven methods to deliver wells, improve value and performance while reducing cost</a:t>
            </a:r>
          </a:p>
          <a:p>
            <a:pPr marL="12700" marR="0" lvl="0" indent="0" algn="l" defTabSz="914400" rtl="0" eaLnBrk="1" fontAlgn="auto" latinLnBrk="0" hangingPunct="1">
              <a:lnSpc>
                <a:spcPct val="100000"/>
              </a:lnSpc>
              <a:spcBef>
                <a:spcPts val="0"/>
              </a:spcBef>
              <a:spcAft>
                <a:spcPts val="60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60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a:ea typeface="+mn-ea"/>
                <a:cs typeface="Arial"/>
              </a:rPr>
              <a:t>Well Delivery Process </a:t>
            </a:r>
            <a:r>
              <a:rPr kumimoji="0" lang="en-US" sz="1500" b="0" i="0" u="none" strike="noStrike" kern="1200" cap="none" spc="0" normalizeH="0" baseline="0" noProof="0" dirty="0">
                <a:ln>
                  <a:noFill/>
                </a:ln>
                <a:solidFill>
                  <a:prstClr val="black"/>
                </a:solidFill>
                <a:effectLst/>
                <a:uLnTx/>
                <a:uFillTx/>
                <a:latin typeface="Arial"/>
                <a:ea typeface="+mn-ea"/>
                <a:cs typeface="Arial"/>
              </a:rPr>
              <a:t>defines a set of activities along a timeline to plan, execute and close out the drilling and completion of a well or series of wells.</a:t>
            </a:r>
          </a:p>
          <a:p>
            <a:pPr marL="12700" marR="0" lvl="0" indent="0" algn="l" defTabSz="914400" rtl="0" eaLnBrk="1" fontAlgn="auto" latinLnBrk="0" hangingPunct="1">
              <a:lnSpc>
                <a:spcPct val="100000"/>
              </a:lnSpc>
              <a:spcBef>
                <a:spcPts val="0"/>
              </a:spcBef>
              <a:spcAft>
                <a:spcPts val="60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60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a:ea typeface="+mn-ea"/>
                <a:cs typeface="Arial"/>
              </a:rPr>
              <a:t>Well Management System </a:t>
            </a:r>
            <a:r>
              <a:rPr kumimoji="0" lang="en-US" sz="1500" b="0" i="0" u="none" strike="noStrike" kern="1200" cap="none" spc="0" normalizeH="0" baseline="0" noProof="0" dirty="0">
                <a:ln>
                  <a:noFill/>
                </a:ln>
                <a:solidFill>
                  <a:prstClr val="black"/>
                </a:solidFill>
                <a:effectLst/>
                <a:uLnTx/>
                <a:uFillTx/>
                <a:latin typeface="Arial"/>
                <a:ea typeface="+mn-ea"/>
                <a:cs typeface="Arial"/>
              </a:rPr>
              <a:t>defines the policies, procedures and technical standards related to drilling, completions, well testing, well integrity, well intervention, abandonment operations and associated engineering for the whole life cycle of the well construction, maintenance and decommissioning operations.</a:t>
            </a:r>
          </a:p>
          <a:p>
            <a:pPr marL="12700" marR="0" lvl="0" indent="0" algn="l" defTabSz="914400" rtl="0" eaLnBrk="1" fontAlgn="auto" latinLnBrk="0" hangingPunct="1">
              <a:lnSpc>
                <a:spcPct val="100000"/>
              </a:lnSpc>
              <a:spcBef>
                <a:spcPts val="0"/>
              </a:spcBef>
              <a:spcAft>
                <a:spcPts val="600"/>
              </a:spcAft>
              <a:buClrTx/>
              <a:buSzTx/>
              <a:buFontTx/>
              <a:buNone/>
              <a:tabLst/>
              <a:defRPr/>
            </a:pPr>
            <a:endParaRPr kumimoji="0" sz="15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25"/>
              </a:spcBef>
              <a:spcAft>
                <a:spcPts val="0"/>
              </a:spcAft>
              <a:buClrTx/>
              <a:buSzTx/>
              <a:buFontTx/>
              <a:buNone/>
              <a:tabLst/>
              <a:defRPr/>
            </a:pPr>
            <a:endParaRPr kumimoji="0" sz="22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110836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6">
            <a:extLst>
              <a:ext uri="{FF2B5EF4-FFF2-40B4-BE49-F238E27FC236}">
                <a16:creationId xmlns:a16="http://schemas.microsoft.com/office/drawing/2014/main" id="{4B37DADB-0003-60D6-1CC9-EDDAC14C8CC6}"/>
              </a:ext>
            </a:extLst>
          </p:cNvPr>
          <p:cNvSpPr txBox="1">
            <a:spLocks/>
          </p:cNvSpPr>
          <p:nvPr/>
        </p:nvSpPr>
        <p:spPr>
          <a:xfrm>
            <a:off x="283431" y="323324"/>
            <a:ext cx="9400464" cy="8638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Arial Nova" panose="020B0504020202020204" pitchFamily="34" charset="0"/>
              </a:rPr>
              <a:t>Well Delivery Process</a:t>
            </a:r>
          </a:p>
          <a:p>
            <a:pPr>
              <a:lnSpc>
                <a:spcPct val="150000"/>
              </a:lnSpc>
            </a:pPr>
            <a:r>
              <a:rPr lang="en-US" sz="1800" dirty="0">
                <a:solidFill>
                  <a:schemeClr val="bg2">
                    <a:lumMod val="25000"/>
                  </a:schemeClr>
                </a:solidFill>
                <a:latin typeface="Arial Nova Light" panose="020B0304020202020204" pitchFamily="34" charset="0"/>
              </a:rPr>
              <a:t>Terminology</a:t>
            </a:r>
          </a:p>
        </p:txBody>
      </p:sp>
      <p:cxnSp>
        <p:nvCxnSpPr>
          <p:cNvPr id="1142" name="SeparatorLine">
            <a:extLst>
              <a:ext uri="{FF2B5EF4-FFF2-40B4-BE49-F238E27FC236}">
                <a16:creationId xmlns:a16="http://schemas.microsoft.com/office/drawing/2014/main" id="{4864F2DF-699A-B0EA-2A44-7925B3E6EDB2}"/>
              </a:ext>
            </a:extLst>
          </p:cNvPr>
          <p:cNvCxnSpPr>
            <a:cxnSpLocks/>
          </p:cNvCxnSpPr>
          <p:nvPr/>
        </p:nvCxnSpPr>
        <p:spPr>
          <a:xfrm>
            <a:off x="222099" y="1278572"/>
            <a:ext cx="11657164" cy="0"/>
          </a:xfrm>
          <a:prstGeom prst="line">
            <a:avLst/>
          </a:prstGeom>
          <a:noFill/>
          <a:ln w="19050" cap="flat" cmpd="sng" algn="ctr">
            <a:gradFill flip="none" rotWithShape="1">
              <a:gsLst>
                <a:gs pos="0">
                  <a:srgbClr val="FF0000"/>
                </a:gs>
                <a:gs pos="74000">
                  <a:srgbClr val="00B0F0"/>
                </a:gs>
                <a:gs pos="39000">
                  <a:srgbClr val="7030A0"/>
                </a:gs>
                <a:gs pos="100000">
                  <a:srgbClr val="00B050"/>
                </a:gs>
              </a:gsLst>
              <a:lin ang="0" scaled="1"/>
            </a:gradFill>
            <a:prstDash val="solid"/>
            <a:miter lim="800000"/>
            <a:tailEnd type="none" w="med" len="lg"/>
          </a:ln>
          <a:effectLst/>
        </p:spPr>
      </p:cxnSp>
      <p:sp>
        <p:nvSpPr>
          <p:cNvPr id="6" name="CasellaDiTesto 5">
            <a:extLst>
              <a:ext uri="{FF2B5EF4-FFF2-40B4-BE49-F238E27FC236}">
                <a16:creationId xmlns:a16="http://schemas.microsoft.com/office/drawing/2014/main" id="{89898A6F-B871-9CF4-C2E2-91F033C0F383}"/>
              </a:ext>
            </a:extLst>
          </p:cNvPr>
          <p:cNvSpPr txBox="1"/>
          <p:nvPr/>
        </p:nvSpPr>
        <p:spPr>
          <a:xfrm>
            <a:off x="1115724" y="1567939"/>
            <a:ext cx="11076276" cy="4555093"/>
          </a:xfrm>
          <a:prstGeom prst="rect">
            <a:avLst/>
          </a:prstGeom>
          <a:noFill/>
        </p:spPr>
        <p:txBody>
          <a:bodyPr wrap="square" lIns="0" tIns="0" rIns="0" bIns="0" rtlCol="0">
            <a:spAutoFit/>
          </a:bodyPr>
          <a:lstStyle/>
          <a:p>
            <a:pPr marL="342900" indent="-342900" defTabSz="1088502">
              <a:buFont typeface="Arial" panose="020B0604020202020204" pitchFamily="34" charset="0"/>
              <a:buChar char="•"/>
            </a:pPr>
            <a:endParaRPr lang="it-IT" sz="1400" dirty="0">
              <a:solidFill>
                <a:srgbClr val="181717"/>
              </a:solidFill>
              <a:latin typeface="Arial"/>
            </a:endParaRPr>
          </a:p>
          <a:p>
            <a:pPr defTabSz="1088502"/>
            <a:r>
              <a:rPr lang="en-US" sz="1400" b="1" dirty="0">
                <a:solidFill>
                  <a:srgbClr val="181717"/>
                </a:solidFill>
                <a:latin typeface="Arial"/>
              </a:rPr>
              <a:t>Project Owner: </a:t>
            </a:r>
            <a:r>
              <a:rPr lang="en-US" sz="1400" dirty="0">
                <a:solidFill>
                  <a:srgbClr val="181717"/>
                </a:solidFill>
                <a:latin typeface="Arial"/>
              </a:rPr>
              <a:t>group or unit who defines the project's scope, objectives, and requirements.  The project owner works closely with the project manager and team members to ensure project success</a:t>
            </a:r>
            <a:endParaRPr lang="it-IT" sz="1400" dirty="0">
              <a:solidFill>
                <a:srgbClr val="181717"/>
              </a:solidFill>
              <a:latin typeface="Arial"/>
            </a:endParaRPr>
          </a:p>
          <a:p>
            <a:pPr defTabSz="1088502"/>
            <a:endParaRPr lang="it-IT" sz="1400" b="1" dirty="0">
              <a:solidFill>
                <a:srgbClr val="181717"/>
              </a:solidFill>
              <a:latin typeface="Arial"/>
            </a:endParaRPr>
          </a:p>
          <a:p>
            <a:pPr defTabSz="1088502"/>
            <a:r>
              <a:rPr lang="it-IT" sz="1400" b="1" dirty="0">
                <a:solidFill>
                  <a:srgbClr val="181717"/>
                </a:solidFill>
                <a:latin typeface="Arial"/>
              </a:rPr>
              <a:t>Business Development (BD): </a:t>
            </a:r>
            <a:r>
              <a:rPr lang="it-IT" sz="1400" dirty="0">
                <a:solidFill>
                  <a:srgbClr val="181717"/>
                </a:solidFill>
                <a:latin typeface="Arial"/>
              </a:rPr>
              <a:t>Unit </a:t>
            </a:r>
            <a:r>
              <a:rPr lang="en-US" sz="1400" dirty="0">
                <a:solidFill>
                  <a:srgbClr val="181717"/>
                </a:solidFill>
                <a:latin typeface="Arial"/>
              </a:rPr>
              <a:t>responsible</a:t>
            </a:r>
            <a:r>
              <a:rPr lang="it-IT" sz="1400" dirty="0">
                <a:solidFill>
                  <a:srgbClr val="181717"/>
                </a:solidFill>
                <a:latin typeface="Arial"/>
              </a:rPr>
              <a:t> for </a:t>
            </a:r>
            <a:r>
              <a:rPr lang="en-US" sz="1400" dirty="0">
                <a:solidFill>
                  <a:srgbClr val="181717"/>
                </a:solidFill>
                <a:latin typeface="Arial"/>
              </a:rPr>
              <a:t>implementing strategies and opportunities across the organization</a:t>
            </a:r>
          </a:p>
          <a:p>
            <a:pPr defTabSz="1088502"/>
            <a:endParaRPr lang="en-US" sz="1400" dirty="0">
              <a:solidFill>
                <a:srgbClr val="181717"/>
              </a:solidFill>
              <a:latin typeface="Arial"/>
            </a:endParaRPr>
          </a:p>
          <a:p>
            <a:pPr defTabSz="1088502"/>
            <a:r>
              <a:rPr lang="en-US" sz="1400" b="1" dirty="0">
                <a:solidFill>
                  <a:srgbClr val="181717"/>
                </a:solidFill>
                <a:latin typeface="Arial"/>
              </a:rPr>
              <a:t>Engineering &amp; Construction (E&amp;C): </a:t>
            </a:r>
            <a:r>
              <a:rPr lang="en-US" sz="1400" dirty="0">
                <a:solidFill>
                  <a:srgbClr val="181717"/>
                </a:solidFill>
                <a:latin typeface="Arial"/>
              </a:rPr>
              <a:t>Unit responsible for the engineering and the execution of approved projects</a:t>
            </a:r>
          </a:p>
          <a:p>
            <a:pPr defTabSz="1088502"/>
            <a:endParaRPr lang="en-US" sz="1400" dirty="0">
              <a:solidFill>
                <a:srgbClr val="181717"/>
              </a:solidFill>
              <a:latin typeface="Arial"/>
            </a:endParaRPr>
          </a:p>
          <a:p>
            <a:pPr defTabSz="1088502"/>
            <a:r>
              <a:rPr lang="en-GB" sz="1400" b="1" dirty="0">
                <a:solidFill>
                  <a:srgbClr val="181717"/>
                </a:solidFill>
                <a:latin typeface="Arial"/>
              </a:rPr>
              <a:t>Preliminary Geothermal Study: </a:t>
            </a:r>
            <a:r>
              <a:rPr lang="en-GB" sz="1400" dirty="0">
                <a:solidFill>
                  <a:srgbClr val="181717"/>
                </a:solidFill>
                <a:latin typeface="Arial"/>
              </a:rPr>
              <a:t>includes the evaluation of all the available documentation concerning the area where the geothermal project may develop, such as geology, geochemistry, geophysics, and logistics. This is s preliminary assessment of the project.</a:t>
            </a:r>
          </a:p>
          <a:p>
            <a:pPr defTabSz="1088502"/>
            <a:endParaRPr lang="en-GB" sz="1400" b="1" dirty="0">
              <a:solidFill>
                <a:srgbClr val="181717"/>
              </a:solidFill>
              <a:latin typeface="Arial"/>
            </a:endParaRPr>
          </a:p>
          <a:p>
            <a:pPr defTabSz="1088502"/>
            <a:r>
              <a:rPr lang="en-GB" sz="1400" b="1" dirty="0">
                <a:solidFill>
                  <a:srgbClr val="181717"/>
                </a:solidFill>
                <a:latin typeface="Arial"/>
              </a:rPr>
              <a:t>Surface Exploration: </a:t>
            </a:r>
            <a:r>
              <a:rPr lang="en-GB" sz="1400" dirty="0">
                <a:solidFill>
                  <a:srgbClr val="181717"/>
                </a:solidFill>
                <a:latin typeface="Arial"/>
              </a:rPr>
              <a:t>consists of chemical-physical surface investigations, geo-seismic campaigns and drilling of stratigraphic wells (slim holes): this does not involve significant environmental impacts but could involve major investments.</a:t>
            </a:r>
          </a:p>
          <a:p>
            <a:pPr defTabSz="1088502"/>
            <a:endParaRPr lang="it-IT" sz="1400" b="1" dirty="0">
              <a:solidFill>
                <a:srgbClr val="181717"/>
              </a:solidFill>
              <a:latin typeface="Arial"/>
            </a:endParaRPr>
          </a:p>
          <a:p>
            <a:pPr defTabSz="1088502"/>
            <a:r>
              <a:rPr lang="it-IT" sz="1400" b="1" dirty="0">
                <a:solidFill>
                  <a:srgbClr val="181717"/>
                </a:solidFill>
                <a:latin typeface="Arial"/>
              </a:rPr>
              <a:t>Deep Exploration: </a:t>
            </a:r>
            <a:r>
              <a:rPr lang="it-IT" sz="1400" dirty="0">
                <a:solidFill>
                  <a:srgbClr val="181717"/>
                </a:solidFill>
                <a:latin typeface="Arial"/>
              </a:rPr>
              <a:t>Drilling activity</a:t>
            </a:r>
          </a:p>
          <a:p>
            <a:pPr defTabSz="1088502"/>
            <a:endParaRPr lang="en-US" sz="1400" dirty="0">
              <a:solidFill>
                <a:srgbClr val="181717"/>
              </a:solidFill>
              <a:latin typeface="Arial"/>
            </a:endParaRPr>
          </a:p>
          <a:p>
            <a:pPr defTabSz="1088502"/>
            <a:r>
              <a:rPr lang="en-US" sz="1400" b="1" dirty="0">
                <a:solidFill>
                  <a:srgbClr val="181717"/>
                </a:solidFill>
                <a:latin typeface="Arial"/>
              </a:rPr>
              <a:t>Project Manager: </a:t>
            </a:r>
            <a:r>
              <a:rPr lang="en-US" sz="1400" dirty="0">
                <a:solidFill>
                  <a:srgbClr val="181717"/>
                </a:solidFill>
                <a:latin typeface="Arial"/>
              </a:rPr>
              <a:t>professional who has the responsibility of the planning, procurement and execution (time &amp; cost) of an approved project</a:t>
            </a:r>
          </a:p>
          <a:p>
            <a:pPr defTabSz="1088502"/>
            <a:endParaRPr lang="en-US" sz="1400" b="1" dirty="0">
              <a:solidFill>
                <a:srgbClr val="181717"/>
              </a:solidFill>
              <a:latin typeface="Arial"/>
            </a:endParaRPr>
          </a:p>
          <a:p>
            <a:pPr defTabSz="1088502"/>
            <a:r>
              <a:rPr lang="en-US" sz="1400" b="1" dirty="0">
                <a:solidFill>
                  <a:srgbClr val="181717"/>
                </a:solidFill>
                <a:latin typeface="Arial"/>
              </a:rPr>
              <a:t>Mining Proposal: </a:t>
            </a:r>
            <a:r>
              <a:rPr lang="en-US" sz="1400" dirty="0">
                <a:solidFill>
                  <a:srgbClr val="181717"/>
                </a:solidFill>
                <a:latin typeface="Arial"/>
              </a:rPr>
              <a:t> is finalized just to provide the WE Unit with all the geological info required to proceed with Drilling Services/Material Provision Technical Specifications (especially for LLI)</a:t>
            </a:r>
          </a:p>
          <a:p>
            <a:pPr marL="342900" indent="-342900" defTabSz="1088502">
              <a:buFont typeface="Arial" panose="020B0604020202020204" pitchFamily="34" charset="0"/>
              <a:buChar char="•"/>
            </a:pPr>
            <a:endParaRPr lang="it-IT" sz="1600" dirty="0">
              <a:solidFill>
                <a:srgbClr val="0655FA">
                  <a:lumMod val="50000"/>
                </a:srgbClr>
              </a:solidFill>
              <a:latin typeface="Arial"/>
            </a:endParaRPr>
          </a:p>
        </p:txBody>
      </p:sp>
    </p:spTree>
    <p:extLst>
      <p:ext uri="{BB962C8B-B14F-4D97-AF65-F5344CB8AC3E}">
        <p14:creationId xmlns:p14="http://schemas.microsoft.com/office/powerpoint/2010/main" val="612110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olo 6">
            <a:extLst>
              <a:ext uri="{FF2B5EF4-FFF2-40B4-BE49-F238E27FC236}">
                <a16:creationId xmlns:a16="http://schemas.microsoft.com/office/drawing/2014/main" id="{4B37DADB-0003-60D6-1CC9-EDDAC14C8CC6}"/>
              </a:ext>
            </a:extLst>
          </p:cNvPr>
          <p:cNvSpPr txBox="1">
            <a:spLocks/>
          </p:cNvSpPr>
          <p:nvPr/>
        </p:nvSpPr>
        <p:spPr>
          <a:xfrm>
            <a:off x="283431" y="323324"/>
            <a:ext cx="9400464" cy="8638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Arial Nova" panose="020B0504020202020204" pitchFamily="34" charset="0"/>
              </a:rPr>
              <a:t>Well Delivery Process</a:t>
            </a:r>
          </a:p>
          <a:p>
            <a:pPr>
              <a:lnSpc>
                <a:spcPct val="150000"/>
              </a:lnSpc>
            </a:pPr>
            <a:r>
              <a:rPr lang="en-US" sz="1800" dirty="0">
                <a:solidFill>
                  <a:schemeClr val="bg2">
                    <a:lumMod val="25000"/>
                  </a:schemeClr>
                </a:solidFill>
                <a:latin typeface="Arial Nova Light" panose="020B0304020202020204" pitchFamily="34" charset="0"/>
              </a:rPr>
              <a:t>Terminology</a:t>
            </a:r>
          </a:p>
        </p:txBody>
      </p:sp>
      <p:cxnSp>
        <p:nvCxnSpPr>
          <p:cNvPr id="1142" name="SeparatorLine">
            <a:extLst>
              <a:ext uri="{FF2B5EF4-FFF2-40B4-BE49-F238E27FC236}">
                <a16:creationId xmlns:a16="http://schemas.microsoft.com/office/drawing/2014/main" id="{4864F2DF-699A-B0EA-2A44-7925B3E6EDB2}"/>
              </a:ext>
            </a:extLst>
          </p:cNvPr>
          <p:cNvCxnSpPr>
            <a:cxnSpLocks/>
          </p:cNvCxnSpPr>
          <p:nvPr/>
        </p:nvCxnSpPr>
        <p:spPr>
          <a:xfrm>
            <a:off x="222099" y="1278572"/>
            <a:ext cx="11657164" cy="0"/>
          </a:xfrm>
          <a:prstGeom prst="line">
            <a:avLst/>
          </a:prstGeom>
          <a:noFill/>
          <a:ln w="19050" cap="flat" cmpd="sng" algn="ctr">
            <a:gradFill flip="none" rotWithShape="1">
              <a:gsLst>
                <a:gs pos="0">
                  <a:srgbClr val="FF0000"/>
                </a:gs>
                <a:gs pos="74000">
                  <a:srgbClr val="00B0F0"/>
                </a:gs>
                <a:gs pos="39000">
                  <a:srgbClr val="7030A0"/>
                </a:gs>
                <a:gs pos="100000">
                  <a:srgbClr val="00B050"/>
                </a:gs>
              </a:gsLst>
              <a:lin ang="0" scaled="1"/>
            </a:gradFill>
            <a:prstDash val="solid"/>
            <a:miter lim="800000"/>
            <a:tailEnd type="none" w="med" len="lg"/>
          </a:ln>
          <a:effectLst/>
        </p:spPr>
      </p:cxnSp>
      <p:sp>
        <p:nvSpPr>
          <p:cNvPr id="1160" name="object 4">
            <a:extLst>
              <a:ext uri="{FF2B5EF4-FFF2-40B4-BE49-F238E27FC236}">
                <a16:creationId xmlns:a16="http://schemas.microsoft.com/office/drawing/2014/main" id="{DB42798E-0770-662F-0B99-C6C3F8FE0803}"/>
              </a:ext>
            </a:extLst>
          </p:cNvPr>
          <p:cNvSpPr txBox="1"/>
          <p:nvPr/>
        </p:nvSpPr>
        <p:spPr>
          <a:xfrm>
            <a:off x="1167613" y="1740330"/>
            <a:ext cx="10433857" cy="4106894"/>
          </a:xfrm>
          <a:prstGeom prst="rect">
            <a:avLst/>
          </a:prstGeom>
        </p:spPr>
        <p:txBody>
          <a:bodyPr vert="horz" wrap="square" lIns="0" tIns="13335" rIns="0" bIns="0" rtlCol="0">
            <a:spAutoFit/>
          </a:bodyPr>
          <a:lstStyle/>
          <a:p>
            <a:pPr>
              <a:defRPr/>
            </a:pPr>
            <a:r>
              <a:rPr lang="en-US" sz="1400" b="1" dirty="0">
                <a:solidFill>
                  <a:prstClr val="black"/>
                </a:solidFill>
                <a:latin typeface="Arial"/>
                <a:cs typeface="Arial"/>
              </a:rPr>
              <a:t>Geology &amp; Geophysics (G&amp;G): </a:t>
            </a:r>
            <a:r>
              <a:rPr lang="en-US" sz="1400" dirty="0">
                <a:solidFill>
                  <a:prstClr val="black"/>
                </a:solidFill>
                <a:latin typeface="Arial"/>
                <a:cs typeface="Arial"/>
              </a:rPr>
              <a:t>Unit responsible to manage all the Geological  and Geophysics aspects of a geothermal drilling project</a:t>
            </a:r>
          </a:p>
          <a:p>
            <a:pPr>
              <a:defRPr/>
            </a:pPr>
            <a:endParaRPr lang="en-US" sz="1400" b="1" dirty="0">
              <a:solidFill>
                <a:prstClr val="black"/>
              </a:solidFill>
              <a:latin typeface="Arial"/>
              <a:cs typeface="Arial"/>
            </a:endParaRPr>
          </a:p>
          <a:p>
            <a:pPr>
              <a:defRPr/>
            </a:pPr>
            <a:r>
              <a:rPr lang="en-US" sz="1400" b="1" dirty="0">
                <a:solidFill>
                  <a:prstClr val="black"/>
                </a:solidFill>
                <a:latin typeface="Arial"/>
                <a:cs typeface="Arial"/>
              </a:rPr>
              <a:t>Well Engineering (WE): </a:t>
            </a:r>
            <a:r>
              <a:rPr lang="en-US" sz="1400" dirty="0">
                <a:solidFill>
                  <a:prstClr val="black"/>
                </a:solidFill>
                <a:latin typeface="Arial"/>
                <a:cs typeface="Arial"/>
              </a:rPr>
              <a:t>Unit responsible to perform Drilling, Well Testing &amp; P&amp;A Programs and to define expenditure budgets and project times</a:t>
            </a:r>
          </a:p>
          <a:p>
            <a:pPr>
              <a:defRPr/>
            </a:pPr>
            <a:endParaRPr lang="en-US" sz="1400" b="1" dirty="0">
              <a:solidFill>
                <a:prstClr val="black"/>
              </a:solidFill>
              <a:latin typeface="Arial"/>
              <a:cs typeface="Arial"/>
            </a:endParaRPr>
          </a:p>
          <a:p>
            <a:pPr>
              <a:defRPr/>
            </a:pPr>
            <a:r>
              <a:rPr lang="en-US" sz="1400" b="1" dirty="0">
                <a:solidFill>
                  <a:prstClr val="black"/>
                </a:solidFill>
                <a:latin typeface="Arial"/>
                <a:cs typeface="Arial"/>
              </a:rPr>
              <a:t>Well Management (WM): </a:t>
            </a:r>
            <a:r>
              <a:rPr lang="en-US" sz="1400" dirty="0">
                <a:solidFill>
                  <a:prstClr val="black"/>
                </a:solidFill>
                <a:latin typeface="Arial"/>
                <a:cs typeface="Arial"/>
              </a:rPr>
              <a:t>Unit responsible to manage on site drilling operations according to approved technical programs and to reach the assigned targets in the safest, economic and technically acceptable manner. During drilling phase, WM Unit acts as a Project Drilling Management Unit.</a:t>
            </a:r>
          </a:p>
          <a:p>
            <a:pPr>
              <a:defRPr/>
            </a:pPr>
            <a:endParaRPr lang="en-US" sz="1400" b="1" dirty="0">
              <a:solidFill>
                <a:prstClr val="black"/>
              </a:solidFill>
              <a:latin typeface="Arial"/>
              <a:cs typeface="Arial"/>
            </a:endParaRPr>
          </a:p>
          <a:p>
            <a:pPr>
              <a:defRPr/>
            </a:pPr>
            <a:r>
              <a:rPr lang="en-US" sz="1400" b="1" dirty="0">
                <a:solidFill>
                  <a:prstClr val="black"/>
                </a:solidFill>
                <a:latin typeface="Arial"/>
                <a:cs typeface="Arial"/>
              </a:rPr>
              <a:t>Geothermal Model: </a:t>
            </a:r>
            <a:r>
              <a:rPr lang="en-US" sz="1400" dirty="0">
                <a:solidFill>
                  <a:prstClr val="black"/>
                </a:solidFill>
                <a:latin typeface="Arial"/>
                <a:cs typeface="Arial"/>
              </a:rPr>
              <a:t>interpretative reconstruction, based on available data, of the geothermal system object of the research. The model is constantly updated with the new data acquired with the new project phases.</a:t>
            </a:r>
          </a:p>
          <a:p>
            <a:pPr>
              <a:defRPr/>
            </a:pPr>
            <a:endParaRPr lang="en-US" sz="1400" b="1" dirty="0">
              <a:solidFill>
                <a:prstClr val="black"/>
              </a:solidFill>
              <a:latin typeface="Arial"/>
              <a:cs typeface="Arial"/>
            </a:endParaRPr>
          </a:p>
          <a:p>
            <a:pPr>
              <a:defRPr/>
            </a:pPr>
            <a:r>
              <a:rPr lang="en-US" sz="1400" b="1" dirty="0">
                <a:solidFill>
                  <a:prstClr val="black"/>
                </a:solidFill>
                <a:latin typeface="Arial"/>
                <a:cs typeface="Arial"/>
              </a:rPr>
              <a:t>Project Developer</a:t>
            </a:r>
            <a:r>
              <a:rPr lang="en-US" sz="1400" dirty="0">
                <a:solidFill>
                  <a:prstClr val="black"/>
                </a:solidFill>
                <a:latin typeface="Arial"/>
                <a:cs typeface="Arial"/>
              </a:rPr>
              <a:t>: professional who manages the operations of a project, during Feasibility Phase, by conducting research and creating plans that best suit the needs of the project</a:t>
            </a:r>
            <a:r>
              <a:rPr lang="en-US" sz="1400" b="1" dirty="0">
                <a:solidFill>
                  <a:prstClr val="black"/>
                </a:solidFill>
                <a:latin typeface="Arial"/>
                <a:cs typeface="Arial"/>
              </a:rPr>
              <a:t>.</a:t>
            </a:r>
          </a:p>
          <a:p>
            <a:pPr>
              <a:defRPr/>
            </a:pPr>
            <a:endParaRPr lang="en-US" sz="1400" b="1" dirty="0">
              <a:solidFill>
                <a:prstClr val="black"/>
              </a:solidFill>
              <a:latin typeface="Arial"/>
              <a:cs typeface="Arial"/>
            </a:endParaRPr>
          </a:p>
          <a:p>
            <a:pPr>
              <a:defRPr/>
            </a:pPr>
            <a:r>
              <a:rPr lang="en-US" sz="1400" b="1" dirty="0">
                <a:solidFill>
                  <a:prstClr val="black"/>
                </a:solidFill>
                <a:latin typeface="Arial"/>
                <a:cs typeface="Arial"/>
              </a:rPr>
              <a:t>Geological Program: </a:t>
            </a:r>
            <a:r>
              <a:rPr lang="en-US" sz="1400" dirty="0">
                <a:solidFill>
                  <a:prstClr val="black"/>
                </a:solidFill>
                <a:latin typeface="Arial"/>
                <a:cs typeface="Arial"/>
              </a:rPr>
              <a:t>contain all the G&amp;G operative instructions for field use</a:t>
            </a:r>
          </a:p>
          <a:p>
            <a:pPr>
              <a:defRPr/>
            </a:pPr>
            <a:endParaRPr lang="en-US" sz="1400" dirty="0">
              <a:solidFill>
                <a:prstClr val="black"/>
              </a:solidFill>
              <a:latin typeface="Arial"/>
              <a:cs typeface="Arial"/>
            </a:endParaRPr>
          </a:p>
          <a:p>
            <a:pPr>
              <a:defRPr/>
            </a:pPr>
            <a:r>
              <a:rPr lang="en-US" sz="1400" b="1" dirty="0">
                <a:solidFill>
                  <a:prstClr val="black"/>
                </a:solidFill>
                <a:latin typeface="Arial"/>
                <a:cs typeface="Arial"/>
              </a:rPr>
              <a:t>Field Development Plan: </a:t>
            </a:r>
            <a:r>
              <a:rPr lang="en-US" sz="1400" dirty="0">
                <a:solidFill>
                  <a:prstClr val="black"/>
                </a:solidFill>
                <a:latin typeface="Arial"/>
                <a:cs typeface="Arial"/>
              </a:rPr>
              <a:t>is the company's proposal for developing a field and managing the associated risks </a:t>
            </a:r>
            <a:endParaRPr sz="1400" dirty="0">
              <a:solidFill>
                <a:prstClr val="black"/>
              </a:solidFill>
              <a:latin typeface="Arial"/>
              <a:cs typeface="Arial"/>
            </a:endParaRPr>
          </a:p>
        </p:txBody>
      </p:sp>
    </p:spTree>
    <p:extLst>
      <p:ext uri="{BB962C8B-B14F-4D97-AF65-F5344CB8AC3E}">
        <p14:creationId xmlns:p14="http://schemas.microsoft.com/office/powerpoint/2010/main" val="338881306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6">
            <a:extLst>
              <a:ext uri="{FF2B5EF4-FFF2-40B4-BE49-F238E27FC236}">
                <a16:creationId xmlns:a16="http://schemas.microsoft.com/office/drawing/2014/main" id="{4B37DADB-0003-60D6-1CC9-EDDAC14C8CC6}"/>
              </a:ext>
            </a:extLst>
          </p:cNvPr>
          <p:cNvSpPr txBox="1">
            <a:spLocks/>
          </p:cNvSpPr>
          <p:nvPr/>
        </p:nvSpPr>
        <p:spPr>
          <a:xfrm>
            <a:off x="283431" y="323324"/>
            <a:ext cx="9400464" cy="8638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Arial Nova" panose="020B0504020202020204" pitchFamily="34" charset="0"/>
              </a:rPr>
              <a:t>Well Delivery Process</a:t>
            </a:r>
          </a:p>
          <a:p>
            <a:pPr>
              <a:lnSpc>
                <a:spcPct val="150000"/>
              </a:lnSpc>
            </a:pPr>
            <a:r>
              <a:rPr lang="en-US" sz="1800" dirty="0">
                <a:solidFill>
                  <a:schemeClr val="bg2">
                    <a:lumMod val="25000"/>
                  </a:schemeClr>
                </a:solidFill>
                <a:latin typeface="Arial Nova Light" panose="020B0304020202020204" pitchFamily="34" charset="0"/>
              </a:rPr>
              <a:t>Typical Pathway of a Drilling Geothermal Project</a:t>
            </a:r>
          </a:p>
        </p:txBody>
      </p:sp>
      <p:cxnSp>
        <p:nvCxnSpPr>
          <p:cNvPr id="1142" name="SeparatorLine">
            <a:extLst>
              <a:ext uri="{FF2B5EF4-FFF2-40B4-BE49-F238E27FC236}">
                <a16:creationId xmlns:a16="http://schemas.microsoft.com/office/drawing/2014/main" id="{4864F2DF-699A-B0EA-2A44-7925B3E6EDB2}"/>
              </a:ext>
            </a:extLst>
          </p:cNvPr>
          <p:cNvCxnSpPr>
            <a:cxnSpLocks/>
          </p:cNvCxnSpPr>
          <p:nvPr/>
        </p:nvCxnSpPr>
        <p:spPr>
          <a:xfrm>
            <a:off x="222099" y="1278572"/>
            <a:ext cx="11657164" cy="0"/>
          </a:xfrm>
          <a:prstGeom prst="line">
            <a:avLst/>
          </a:prstGeom>
          <a:noFill/>
          <a:ln w="19050" cap="flat" cmpd="sng" algn="ctr">
            <a:gradFill flip="none" rotWithShape="1">
              <a:gsLst>
                <a:gs pos="0">
                  <a:srgbClr val="FF0000"/>
                </a:gs>
                <a:gs pos="74000">
                  <a:srgbClr val="00B0F0"/>
                </a:gs>
                <a:gs pos="39000">
                  <a:srgbClr val="7030A0"/>
                </a:gs>
                <a:gs pos="100000">
                  <a:srgbClr val="00B050"/>
                </a:gs>
              </a:gsLst>
              <a:lin ang="0" scaled="1"/>
            </a:gradFill>
            <a:prstDash val="solid"/>
            <a:miter lim="800000"/>
            <a:tailEnd type="none" w="med" len="lg"/>
          </a:ln>
          <a:effectLst/>
        </p:spPr>
      </p:cxnSp>
      <p:pic>
        <p:nvPicPr>
          <p:cNvPr id="5" name="Immagine 4">
            <a:extLst>
              <a:ext uri="{FF2B5EF4-FFF2-40B4-BE49-F238E27FC236}">
                <a16:creationId xmlns:a16="http://schemas.microsoft.com/office/drawing/2014/main" id="{D971AF05-E9CB-DA33-DF54-28D335084AC3}"/>
              </a:ext>
            </a:extLst>
          </p:cNvPr>
          <p:cNvPicPr>
            <a:picLocks noChangeAspect="1"/>
          </p:cNvPicPr>
          <p:nvPr/>
        </p:nvPicPr>
        <p:blipFill>
          <a:blip r:embed="rId3"/>
          <a:stretch>
            <a:fillRect/>
          </a:stretch>
        </p:blipFill>
        <p:spPr>
          <a:xfrm>
            <a:off x="1004999" y="1383110"/>
            <a:ext cx="9626418" cy="5151566"/>
          </a:xfrm>
          <a:prstGeom prst="rect">
            <a:avLst/>
          </a:prstGeom>
        </p:spPr>
      </p:pic>
      <p:sp>
        <p:nvSpPr>
          <p:cNvPr id="4" name="CasellaDiTesto 3">
            <a:extLst>
              <a:ext uri="{FF2B5EF4-FFF2-40B4-BE49-F238E27FC236}">
                <a16:creationId xmlns:a16="http://schemas.microsoft.com/office/drawing/2014/main" id="{CD0043E3-69AC-8122-339E-B08301CFA95F}"/>
              </a:ext>
            </a:extLst>
          </p:cNvPr>
          <p:cNvSpPr txBox="1"/>
          <p:nvPr/>
        </p:nvSpPr>
        <p:spPr>
          <a:xfrm>
            <a:off x="7151397" y="6426954"/>
            <a:ext cx="4328108" cy="215444"/>
          </a:xfrm>
          <a:prstGeom prst="rect">
            <a:avLst/>
          </a:prstGeom>
          <a:noFill/>
        </p:spPr>
        <p:txBody>
          <a:bodyPr wrap="none" lIns="0" tIns="0" rIns="0" bIns="0" rtlCol="0">
            <a:spAutoFit/>
          </a:bodyPr>
          <a:lstStyle/>
          <a:p>
            <a:pPr>
              <a:defRPr/>
            </a:pPr>
            <a:r>
              <a:rPr lang="en-US" sz="1400" dirty="0">
                <a:solidFill>
                  <a:prstClr val="black"/>
                </a:solidFill>
                <a:latin typeface="Arial"/>
                <a:cs typeface="Arial"/>
              </a:rPr>
              <a:t>Pathway related to exploration and development  wells</a:t>
            </a:r>
          </a:p>
        </p:txBody>
      </p:sp>
    </p:spTree>
    <p:extLst>
      <p:ext uri="{BB962C8B-B14F-4D97-AF65-F5344CB8AC3E}">
        <p14:creationId xmlns:p14="http://schemas.microsoft.com/office/powerpoint/2010/main" val="3822970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6">
            <a:extLst>
              <a:ext uri="{FF2B5EF4-FFF2-40B4-BE49-F238E27FC236}">
                <a16:creationId xmlns:a16="http://schemas.microsoft.com/office/drawing/2014/main" id="{4B37DADB-0003-60D6-1CC9-EDDAC14C8CC6}"/>
              </a:ext>
            </a:extLst>
          </p:cNvPr>
          <p:cNvSpPr txBox="1">
            <a:spLocks/>
          </p:cNvSpPr>
          <p:nvPr/>
        </p:nvSpPr>
        <p:spPr>
          <a:xfrm>
            <a:off x="283431" y="323324"/>
            <a:ext cx="9400464" cy="8638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Arial Nova" panose="020B0504020202020204" pitchFamily="34" charset="0"/>
              </a:rPr>
              <a:t>Well Delivery Process</a:t>
            </a:r>
          </a:p>
          <a:p>
            <a:pPr>
              <a:lnSpc>
                <a:spcPct val="150000"/>
              </a:lnSpc>
            </a:pPr>
            <a:r>
              <a:rPr lang="en-US" sz="1800" dirty="0">
                <a:solidFill>
                  <a:schemeClr val="bg2">
                    <a:lumMod val="25000"/>
                  </a:schemeClr>
                </a:solidFill>
                <a:latin typeface="Arial Nova Light" panose="020B0304020202020204" pitchFamily="34" charset="0"/>
              </a:rPr>
              <a:t>Process Phases - Exploration Well</a:t>
            </a:r>
          </a:p>
        </p:txBody>
      </p:sp>
      <p:cxnSp>
        <p:nvCxnSpPr>
          <p:cNvPr id="1142" name="SeparatorLine">
            <a:extLst>
              <a:ext uri="{FF2B5EF4-FFF2-40B4-BE49-F238E27FC236}">
                <a16:creationId xmlns:a16="http://schemas.microsoft.com/office/drawing/2014/main" id="{4864F2DF-699A-B0EA-2A44-7925B3E6EDB2}"/>
              </a:ext>
            </a:extLst>
          </p:cNvPr>
          <p:cNvCxnSpPr>
            <a:cxnSpLocks/>
          </p:cNvCxnSpPr>
          <p:nvPr/>
        </p:nvCxnSpPr>
        <p:spPr>
          <a:xfrm>
            <a:off x="222099" y="1278572"/>
            <a:ext cx="11657164" cy="0"/>
          </a:xfrm>
          <a:prstGeom prst="line">
            <a:avLst/>
          </a:prstGeom>
          <a:noFill/>
          <a:ln w="19050" cap="flat" cmpd="sng" algn="ctr">
            <a:gradFill flip="none" rotWithShape="1">
              <a:gsLst>
                <a:gs pos="0">
                  <a:srgbClr val="FF0000"/>
                </a:gs>
                <a:gs pos="74000">
                  <a:srgbClr val="00B0F0"/>
                </a:gs>
                <a:gs pos="39000">
                  <a:srgbClr val="7030A0"/>
                </a:gs>
                <a:gs pos="100000">
                  <a:srgbClr val="00B050"/>
                </a:gs>
              </a:gsLst>
              <a:lin ang="0" scaled="1"/>
            </a:gradFill>
            <a:prstDash val="solid"/>
            <a:miter lim="800000"/>
            <a:tailEnd type="none" w="med" len="lg"/>
          </a:ln>
          <a:effectLst/>
        </p:spPr>
      </p:cxnSp>
      <p:sp>
        <p:nvSpPr>
          <p:cNvPr id="4" name="CasellaDiTesto 3">
            <a:extLst>
              <a:ext uri="{FF2B5EF4-FFF2-40B4-BE49-F238E27FC236}">
                <a16:creationId xmlns:a16="http://schemas.microsoft.com/office/drawing/2014/main" id="{CD0043E3-69AC-8122-339E-B08301CFA95F}"/>
              </a:ext>
            </a:extLst>
          </p:cNvPr>
          <p:cNvSpPr txBox="1"/>
          <p:nvPr/>
        </p:nvSpPr>
        <p:spPr>
          <a:xfrm>
            <a:off x="7151397" y="6426954"/>
            <a:ext cx="3177024" cy="215444"/>
          </a:xfrm>
          <a:prstGeom prst="rect">
            <a:avLst/>
          </a:prstGeom>
          <a:noFill/>
        </p:spPr>
        <p:txBody>
          <a:bodyPr wrap="none" lIns="0" tIns="0" rIns="0" bIns="0" rtlCol="0">
            <a:spAutoFit/>
          </a:bodyPr>
          <a:lstStyle/>
          <a:p>
            <a:r>
              <a:rPr lang="en-US" sz="1400">
                <a:solidFill>
                  <a:schemeClr val="accent1">
                    <a:lumMod val="50000"/>
                  </a:schemeClr>
                </a:solidFill>
              </a:rPr>
              <a:t>(*): WM endorses all technical programs</a:t>
            </a:r>
          </a:p>
        </p:txBody>
      </p:sp>
      <p:pic>
        <p:nvPicPr>
          <p:cNvPr id="2" name="Immagine 1">
            <a:extLst>
              <a:ext uri="{FF2B5EF4-FFF2-40B4-BE49-F238E27FC236}">
                <a16:creationId xmlns:a16="http://schemas.microsoft.com/office/drawing/2014/main" id="{39DDA8F7-D6C8-C684-15C5-2933FE056C65}"/>
              </a:ext>
            </a:extLst>
          </p:cNvPr>
          <p:cNvPicPr>
            <a:picLocks noChangeAspect="1"/>
          </p:cNvPicPr>
          <p:nvPr/>
        </p:nvPicPr>
        <p:blipFill>
          <a:blip r:embed="rId3"/>
          <a:stretch>
            <a:fillRect/>
          </a:stretch>
        </p:blipFill>
        <p:spPr>
          <a:xfrm>
            <a:off x="111151" y="1470476"/>
            <a:ext cx="11668755" cy="4956478"/>
          </a:xfrm>
          <a:prstGeom prst="rect">
            <a:avLst/>
          </a:prstGeom>
        </p:spPr>
      </p:pic>
    </p:spTree>
    <p:extLst>
      <p:ext uri="{BB962C8B-B14F-4D97-AF65-F5344CB8AC3E}">
        <p14:creationId xmlns:p14="http://schemas.microsoft.com/office/powerpoint/2010/main" val="1239509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6">
            <a:extLst>
              <a:ext uri="{FF2B5EF4-FFF2-40B4-BE49-F238E27FC236}">
                <a16:creationId xmlns:a16="http://schemas.microsoft.com/office/drawing/2014/main" id="{4B37DADB-0003-60D6-1CC9-EDDAC14C8CC6}"/>
              </a:ext>
            </a:extLst>
          </p:cNvPr>
          <p:cNvSpPr txBox="1">
            <a:spLocks/>
          </p:cNvSpPr>
          <p:nvPr/>
        </p:nvSpPr>
        <p:spPr>
          <a:xfrm>
            <a:off x="283431" y="323324"/>
            <a:ext cx="9400464" cy="8638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Arial Nova" panose="020B0504020202020204" pitchFamily="34" charset="0"/>
              </a:rPr>
              <a:t>Well Delivery Process</a:t>
            </a:r>
          </a:p>
          <a:p>
            <a:pPr>
              <a:lnSpc>
                <a:spcPct val="150000"/>
              </a:lnSpc>
            </a:pPr>
            <a:r>
              <a:rPr lang="en-US" sz="1800" dirty="0">
                <a:solidFill>
                  <a:schemeClr val="bg2">
                    <a:lumMod val="25000"/>
                  </a:schemeClr>
                </a:solidFill>
                <a:latin typeface="Arial Nova Light" panose="020B0304020202020204" pitchFamily="34" charset="0"/>
              </a:rPr>
              <a:t>Pre-Feasibility Phase</a:t>
            </a:r>
          </a:p>
        </p:txBody>
      </p:sp>
      <p:cxnSp>
        <p:nvCxnSpPr>
          <p:cNvPr id="1142" name="SeparatorLine">
            <a:extLst>
              <a:ext uri="{FF2B5EF4-FFF2-40B4-BE49-F238E27FC236}">
                <a16:creationId xmlns:a16="http://schemas.microsoft.com/office/drawing/2014/main" id="{4864F2DF-699A-B0EA-2A44-7925B3E6EDB2}"/>
              </a:ext>
            </a:extLst>
          </p:cNvPr>
          <p:cNvCxnSpPr>
            <a:cxnSpLocks/>
          </p:cNvCxnSpPr>
          <p:nvPr/>
        </p:nvCxnSpPr>
        <p:spPr>
          <a:xfrm>
            <a:off x="222099" y="1278572"/>
            <a:ext cx="11657164" cy="0"/>
          </a:xfrm>
          <a:prstGeom prst="line">
            <a:avLst/>
          </a:prstGeom>
          <a:noFill/>
          <a:ln w="19050" cap="flat" cmpd="sng" algn="ctr">
            <a:gradFill flip="none" rotWithShape="1">
              <a:gsLst>
                <a:gs pos="0">
                  <a:srgbClr val="FF0000"/>
                </a:gs>
                <a:gs pos="74000">
                  <a:srgbClr val="00B0F0"/>
                </a:gs>
                <a:gs pos="39000">
                  <a:srgbClr val="7030A0"/>
                </a:gs>
                <a:gs pos="100000">
                  <a:srgbClr val="00B050"/>
                </a:gs>
              </a:gsLst>
              <a:lin ang="0" scaled="1"/>
            </a:gradFill>
            <a:prstDash val="solid"/>
            <a:miter lim="800000"/>
            <a:tailEnd type="none" w="med" len="lg"/>
          </a:ln>
          <a:effectLst/>
        </p:spPr>
      </p:cxnSp>
      <p:sp>
        <p:nvSpPr>
          <p:cNvPr id="8" name="CasellaDiTesto 7">
            <a:extLst>
              <a:ext uri="{FF2B5EF4-FFF2-40B4-BE49-F238E27FC236}">
                <a16:creationId xmlns:a16="http://schemas.microsoft.com/office/drawing/2014/main" id="{CC11C7BF-A8E3-A991-7C31-2EECFD986313}"/>
              </a:ext>
            </a:extLst>
          </p:cNvPr>
          <p:cNvSpPr txBox="1"/>
          <p:nvPr/>
        </p:nvSpPr>
        <p:spPr>
          <a:xfrm>
            <a:off x="855133" y="2352744"/>
            <a:ext cx="3105017" cy="215444"/>
          </a:xfrm>
          <a:prstGeom prst="rect">
            <a:avLst/>
          </a:prstGeom>
          <a:noFill/>
        </p:spPr>
        <p:txBody>
          <a:bodyPr wrap="none" lIns="0" tIns="0" rIns="0" bIns="0" rtlCol="0">
            <a:spAutoFit/>
          </a:bodyPr>
          <a:lstStyle/>
          <a:p>
            <a:r>
              <a:rPr lang="it-IT" sz="1400" b="1" dirty="0">
                <a:solidFill>
                  <a:srgbClr val="002060"/>
                </a:solidFill>
                <a:latin typeface="Arial" panose="020B0604020202020204" pitchFamily="34" charset="0"/>
                <a:cs typeface="Arial" panose="020B0604020202020204" pitchFamily="34" charset="0"/>
              </a:rPr>
              <a:t>G&amp;G </a:t>
            </a:r>
            <a:r>
              <a:rPr lang="it-IT" sz="1400" dirty="0">
                <a:solidFill>
                  <a:srgbClr val="002060"/>
                </a:solidFill>
                <a:latin typeface="Arial" panose="020B0604020202020204" pitchFamily="34" charset="0"/>
                <a:cs typeface="Arial" panose="020B0604020202020204" pitchFamily="34" charset="0"/>
              </a:rPr>
              <a:t>&gt;&gt; </a:t>
            </a:r>
            <a:r>
              <a:rPr lang="it-IT" sz="1400" dirty="0">
                <a:solidFill>
                  <a:srgbClr val="181717"/>
                </a:solidFill>
                <a:latin typeface="Arial" panose="020B0604020202020204" pitchFamily="34" charset="0"/>
                <a:cs typeface="Arial" panose="020B0604020202020204" pitchFamily="34" charset="0"/>
              </a:rPr>
              <a:t>Preliminary</a:t>
            </a:r>
            <a:r>
              <a:rPr lang="it-IT" sz="1400" dirty="0">
                <a:solidFill>
                  <a:srgbClr val="002060"/>
                </a:solidFill>
                <a:latin typeface="Arial" panose="020B0604020202020204" pitchFamily="34" charset="0"/>
                <a:cs typeface="Arial" panose="020B0604020202020204" pitchFamily="34" charset="0"/>
              </a:rPr>
              <a:t> </a:t>
            </a:r>
            <a:r>
              <a:rPr lang="it-IT" sz="1400" u="sng" dirty="0" err="1">
                <a:solidFill>
                  <a:srgbClr val="002060"/>
                </a:solidFill>
                <a:latin typeface="Arial" panose="020B0604020202020204" pitchFamily="34" charset="0"/>
                <a:cs typeface="Arial" panose="020B0604020202020204" pitchFamily="34" charset="0"/>
              </a:rPr>
              <a:t>Geothermal</a:t>
            </a:r>
            <a:r>
              <a:rPr lang="it-IT" sz="1400" dirty="0">
                <a:solidFill>
                  <a:srgbClr val="002060"/>
                </a:solidFill>
                <a:latin typeface="Arial" panose="020B0604020202020204" pitchFamily="34" charset="0"/>
                <a:cs typeface="Arial" panose="020B0604020202020204" pitchFamily="34" charset="0"/>
              </a:rPr>
              <a:t> Study</a:t>
            </a:r>
            <a:endParaRPr lang="en-US" sz="1400" dirty="0">
              <a:solidFill>
                <a:srgbClr val="002060"/>
              </a:solidFill>
              <a:latin typeface="Arial" panose="020B060402020202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E65CB1FC-9EAE-61F6-2003-6067CD7D4B63}"/>
              </a:ext>
            </a:extLst>
          </p:cNvPr>
          <p:cNvSpPr txBox="1"/>
          <p:nvPr/>
        </p:nvSpPr>
        <p:spPr>
          <a:xfrm>
            <a:off x="785683" y="1520161"/>
            <a:ext cx="2777708" cy="698717"/>
          </a:xfrm>
          <a:prstGeom prst="rect">
            <a:avLst/>
          </a:prstGeom>
          <a:noFill/>
        </p:spPr>
        <p:txBody>
          <a:bodyPr wrap="square" rtlCol="0">
            <a:spAutoFit/>
          </a:bodyPr>
          <a:lstStyle/>
          <a:p>
            <a:pPr>
              <a:lnSpc>
                <a:spcPct val="150000"/>
              </a:lnSpc>
            </a:pPr>
            <a:r>
              <a:rPr lang="it-IT" sz="1400" b="1" u="sng" dirty="0">
                <a:solidFill>
                  <a:srgbClr val="181717"/>
                </a:solidFill>
                <a:latin typeface="Arial" panose="020B0604020202020204" pitchFamily="34" charset="0"/>
                <a:cs typeface="Arial" panose="020B0604020202020204" pitchFamily="34" charset="0"/>
              </a:rPr>
              <a:t>PHASE RESPONSIBLE: </a:t>
            </a:r>
            <a:r>
              <a:rPr lang="it-IT" sz="1400" b="1" dirty="0">
                <a:solidFill>
                  <a:srgbClr val="181717"/>
                </a:solidFill>
                <a:latin typeface="Arial" panose="020B0604020202020204" pitchFamily="34" charset="0"/>
                <a:cs typeface="Arial" panose="020B0604020202020204" pitchFamily="34" charset="0"/>
              </a:rPr>
              <a:t> G&amp;G</a:t>
            </a:r>
          </a:p>
          <a:p>
            <a:pPr>
              <a:lnSpc>
                <a:spcPct val="150000"/>
              </a:lnSpc>
            </a:pPr>
            <a:r>
              <a:rPr lang="it-IT" sz="1400" b="1" dirty="0">
                <a:solidFill>
                  <a:srgbClr val="181717"/>
                </a:solidFill>
                <a:latin typeface="Arial" panose="020B0604020202020204" pitchFamily="34" charset="0"/>
                <a:cs typeface="Arial" panose="020B0604020202020204" pitchFamily="34" charset="0"/>
              </a:rPr>
              <a:t> </a:t>
            </a:r>
          </a:p>
        </p:txBody>
      </p:sp>
      <p:sp>
        <p:nvSpPr>
          <p:cNvPr id="10" name="Rettangolo con angoli arrotondati 9">
            <a:extLst>
              <a:ext uri="{FF2B5EF4-FFF2-40B4-BE49-F238E27FC236}">
                <a16:creationId xmlns:a16="http://schemas.microsoft.com/office/drawing/2014/main" id="{BC25BB0B-7368-8230-3B88-25F9D0639EDE}"/>
              </a:ext>
            </a:extLst>
          </p:cNvPr>
          <p:cNvSpPr/>
          <p:nvPr/>
        </p:nvSpPr>
        <p:spPr>
          <a:xfrm>
            <a:off x="855133" y="4229205"/>
            <a:ext cx="5807674" cy="1905944"/>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400" dirty="0">
                <a:solidFill>
                  <a:srgbClr val="181717"/>
                </a:solidFill>
                <a:latin typeface="Arial" panose="020B0604020202020204" pitchFamily="34" charset="0"/>
                <a:cs typeface="Arial" panose="020B0604020202020204" pitchFamily="34" charset="0"/>
              </a:rPr>
              <a:t>The Pre-Feasibility Evaluation Phase, managed by G&amp;G, consists mainly in the execution of bibliographic studies to see if the proposed area appears "interesting“.</a:t>
            </a:r>
          </a:p>
          <a:p>
            <a:pPr algn="ctr"/>
            <a:endParaRPr lang="en-GB" sz="1400" dirty="0">
              <a:solidFill>
                <a:srgbClr val="181717"/>
              </a:solidFill>
              <a:latin typeface="Arial" panose="020B0604020202020204" pitchFamily="34" charset="0"/>
              <a:cs typeface="Arial" panose="020B0604020202020204" pitchFamily="34" charset="0"/>
            </a:endParaRPr>
          </a:p>
          <a:p>
            <a:pPr algn="ctr"/>
            <a:r>
              <a:rPr lang="en-GB" sz="1400" dirty="0">
                <a:solidFill>
                  <a:srgbClr val="181717"/>
                </a:solidFill>
                <a:latin typeface="Arial" panose="020B0604020202020204" pitchFamily="34" charset="0"/>
                <a:cs typeface="Arial" panose="020B0604020202020204" pitchFamily="34" charset="0"/>
              </a:rPr>
              <a:t> Scope of this phase is to obtain the Company’s internal approval to proceed with the Feasibility Study</a:t>
            </a:r>
            <a:endParaRPr lang="it-IT" sz="1400" dirty="0">
              <a:solidFill>
                <a:srgbClr val="181717"/>
              </a:solidFill>
              <a:latin typeface="Arial" panose="020B0604020202020204" pitchFamily="34" charset="0"/>
              <a:cs typeface="Arial" panose="020B0604020202020204" pitchFamily="34" charset="0"/>
            </a:endParaRPr>
          </a:p>
        </p:txBody>
      </p:sp>
      <p:pic>
        <p:nvPicPr>
          <p:cNvPr id="11" name="Immagine 10">
            <a:extLst>
              <a:ext uri="{FF2B5EF4-FFF2-40B4-BE49-F238E27FC236}">
                <a16:creationId xmlns:a16="http://schemas.microsoft.com/office/drawing/2014/main" id="{E357773F-5C7F-EB25-79F0-CE33820DD6BE}"/>
              </a:ext>
            </a:extLst>
          </p:cNvPr>
          <p:cNvPicPr>
            <a:picLocks noChangeAspect="1"/>
          </p:cNvPicPr>
          <p:nvPr/>
        </p:nvPicPr>
        <p:blipFill>
          <a:blip r:embed="rId3"/>
          <a:stretch>
            <a:fillRect/>
          </a:stretch>
        </p:blipFill>
        <p:spPr>
          <a:xfrm>
            <a:off x="7617951" y="1970780"/>
            <a:ext cx="3872979" cy="4281226"/>
          </a:xfrm>
          <a:prstGeom prst="rect">
            <a:avLst/>
          </a:prstGeom>
        </p:spPr>
      </p:pic>
    </p:spTree>
    <p:extLst>
      <p:ext uri="{BB962C8B-B14F-4D97-AF65-F5344CB8AC3E}">
        <p14:creationId xmlns:p14="http://schemas.microsoft.com/office/powerpoint/2010/main" val="2399500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6">
            <a:extLst>
              <a:ext uri="{FF2B5EF4-FFF2-40B4-BE49-F238E27FC236}">
                <a16:creationId xmlns:a16="http://schemas.microsoft.com/office/drawing/2014/main" id="{4B37DADB-0003-60D6-1CC9-EDDAC14C8CC6}"/>
              </a:ext>
            </a:extLst>
          </p:cNvPr>
          <p:cNvSpPr txBox="1">
            <a:spLocks/>
          </p:cNvSpPr>
          <p:nvPr/>
        </p:nvSpPr>
        <p:spPr>
          <a:xfrm>
            <a:off x="283431" y="323324"/>
            <a:ext cx="9400464" cy="8638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Arial Nova" panose="020B0504020202020204" pitchFamily="34" charset="0"/>
              </a:rPr>
              <a:t>Well Delivery Process</a:t>
            </a:r>
          </a:p>
          <a:p>
            <a:pPr>
              <a:lnSpc>
                <a:spcPct val="150000"/>
              </a:lnSpc>
            </a:pPr>
            <a:r>
              <a:rPr lang="en-US" sz="1800" dirty="0">
                <a:solidFill>
                  <a:schemeClr val="bg2">
                    <a:lumMod val="25000"/>
                  </a:schemeClr>
                </a:solidFill>
                <a:latin typeface="Arial Nova Light" panose="020B0304020202020204" pitchFamily="34" charset="0"/>
              </a:rPr>
              <a:t>Feasibility Phase</a:t>
            </a:r>
          </a:p>
        </p:txBody>
      </p:sp>
      <p:cxnSp>
        <p:nvCxnSpPr>
          <p:cNvPr id="1142" name="SeparatorLine">
            <a:extLst>
              <a:ext uri="{FF2B5EF4-FFF2-40B4-BE49-F238E27FC236}">
                <a16:creationId xmlns:a16="http://schemas.microsoft.com/office/drawing/2014/main" id="{4864F2DF-699A-B0EA-2A44-7925B3E6EDB2}"/>
              </a:ext>
            </a:extLst>
          </p:cNvPr>
          <p:cNvCxnSpPr>
            <a:cxnSpLocks/>
          </p:cNvCxnSpPr>
          <p:nvPr/>
        </p:nvCxnSpPr>
        <p:spPr>
          <a:xfrm>
            <a:off x="222099" y="1278572"/>
            <a:ext cx="6561217" cy="0"/>
          </a:xfrm>
          <a:prstGeom prst="line">
            <a:avLst/>
          </a:prstGeom>
          <a:noFill/>
          <a:ln w="19050" cap="flat" cmpd="sng" algn="ctr">
            <a:gradFill flip="none" rotWithShape="1">
              <a:gsLst>
                <a:gs pos="0">
                  <a:srgbClr val="FF0000"/>
                </a:gs>
                <a:gs pos="74000">
                  <a:srgbClr val="00B0F0"/>
                </a:gs>
                <a:gs pos="39000">
                  <a:srgbClr val="7030A0"/>
                </a:gs>
                <a:gs pos="100000">
                  <a:srgbClr val="00B050"/>
                </a:gs>
              </a:gsLst>
              <a:lin ang="0" scaled="1"/>
            </a:gradFill>
            <a:prstDash val="solid"/>
            <a:miter lim="800000"/>
            <a:tailEnd type="none" w="med" len="lg"/>
          </a:ln>
          <a:effectLst/>
        </p:spPr>
      </p:cxnSp>
      <p:sp>
        <p:nvSpPr>
          <p:cNvPr id="9" name="CasellaDiTesto 8">
            <a:extLst>
              <a:ext uri="{FF2B5EF4-FFF2-40B4-BE49-F238E27FC236}">
                <a16:creationId xmlns:a16="http://schemas.microsoft.com/office/drawing/2014/main" id="{E65CB1FC-9EAE-61F6-2003-6067CD7D4B63}"/>
              </a:ext>
            </a:extLst>
          </p:cNvPr>
          <p:cNvSpPr txBox="1"/>
          <p:nvPr/>
        </p:nvSpPr>
        <p:spPr>
          <a:xfrm>
            <a:off x="629575" y="1528512"/>
            <a:ext cx="2777708" cy="698717"/>
          </a:xfrm>
          <a:prstGeom prst="rect">
            <a:avLst/>
          </a:prstGeom>
          <a:noFill/>
        </p:spPr>
        <p:txBody>
          <a:bodyPr wrap="square" rtlCol="0">
            <a:spAutoFit/>
          </a:bodyPr>
          <a:lstStyle/>
          <a:p>
            <a:pPr>
              <a:lnSpc>
                <a:spcPct val="150000"/>
              </a:lnSpc>
            </a:pPr>
            <a:r>
              <a:rPr lang="it-IT" sz="1400" b="1" u="sng" dirty="0">
                <a:solidFill>
                  <a:srgbClr val="181717"/>
                </a:solidFill>
                <a:latin typeface="Arial" panose="020B0604020202020204" pitchFamily="34" charset="0"/>
                <a:cs typeface="Arial" panose="020B0604020202020204" pitchFamily="34" charset="0"/>
              </a:rPr>
              <a:t>PHASE RESPONSIBLE: </a:t>
            </a:r>
            <a:r>
              <a:rPr lang="it-IT" sz="1400" b="1" dirty="0">
                <a:solidFill>
                  <a:srgbClr val="181717"/>
                </a:solidFill>
                <a:latin typeface="Arial" panose="020B0604020202020204" pitchFamily="34" charset="0"/>
                <a:cs typeface="Arial" panose="020B0604020202020204" pitchFamily="34" charset="0"/>
              </a:rPr>
              <a:t> G&amp;G</a:t>
            </a:r>
          </a:p>
          <a:p>
            <a:pPr>
              <a:lnSpc>
                <a:spcPct val="150000"/>
              </a:lnSpc>
            </a:pPr>
            <a:r>
              <a:rPr lang="it-IT" sz="1400" b="1" dirty="0">
                <a:solidFill>
                  <a:srgbClr val="181717"/>
                </a:solidFill>
                <a:latin typeface="Arial" panose="020B0604020202020204" pitchFamily="34" charset="0"/>
                <a:cs typeface="Arial" panose="020B0604020202020204" pitchFamily="34" charset="0"/>
              </a:rPr>
              <a:t> </a:t>
            </a:r>
          </a:p>
        </p:txBody>
      </p:sp>
      <p:sp>
        <p:nvSpPr>
          <p:cNvPr id="2" name="CasellaDiTesto 1">
            <a:extLst>
              <a:ext uri="{FF2B5EF4-FFF2-40B4-BE49-F238E27FC236}">
                <a16:creationId xmlns:a16="http://schemas.microsoft.com/office/drawing/2014/main" id="{CBCD363F-307F-32D8-BA57-BA1C279993D1}"/>
              </a:ext>
            </a:extLst>
          </p:cNvPr>
          <p:cNvSpPr txBox="1"/>
          <p:nvPr/>
        </p:nvSpPr>
        <p:spPr>
          <a:xfrm>
            <a:off x="755366" y="2218878"/>
            <a:ext cx="5833976" cy="1077218"/>
          </a:xfrm>
          <a:prstGeom prst="rect">
            <a:avLst/>
          </a:prstGeom>
          <a:noFill/>
        </p:spPr>
        <p:txBody>
          <a:bodyPr wrap="square" lIns="0" tIns="0" rIns="0" bIns="0" rtlCol="0">
            <a:spAutoFit/>
          </a:bodyPr>
          <a:lstStyle/>
          <a:p>
            <a:r>
              <a:rPr lang="it-IT" sz="1400" b="1" dirty="0">
                <a:solidFill>
                  <a:srgbClr val="181717"/>
                </a:solidFill>
                <a:latin typeface="Arial" panose="020B0604020202020204" pitchFamily="34" charset="0"/>
                <a:cs typeface="Arial" panose="020B0604020202020204" pitchFamily="34" charset="0"/>
              </a:rPr>
              <a:t>G&amp;G </a:t>
            </a:r>
            <a:r>
              <a:rPr lang="it-IT" sz="1400" dirty="0">
                <a:solidFill>
                  <a:srgbClr val="181717"/>
                </a:solidFill>
                <a:latin typeface="Arial" panose="020B0604020202020204" pitchFamily="34" charset="0"/>
                <a:cs typeface="Arial" panose="020B0604020202020204" pitchFamily="34" charset="0"/>
              </a:rPr>
              <a:t>&gt;&gt; </a:t>
            </a:r>
            <a:r>
              <a:rPr lang="it-IT" sz="1400" dirty="0" err="1">
                <a:solidFill>
                  <a:srgbClr val="181717"/>
                </a:solidFill>
                <a:latin typeface="Arial" panose="020B0604020202020204" pitchFamily="34" charset="0"/>
                <a:cs typeface="Arial" panose="020B0604020202020204" pitchFamily="34" charset="0"/>
              </a:rPr>
              <a:t>Geothermal</a:t>
            </a:r>
            <a:r>
              <a:rPr lang="it-IT" sz="1400" dirty="0">
                <a:solidFill>
                  <a:srgbClr val="181717"/>
                </a:solidFill>
                <a:latin typeface="Arial" panose="020B0604020202020204" pitchFamily="34" charset="0"/>
                <a:cs typeface="Arial" panose="020B0604020202020204" pitchFamily="34" charset="0"/>
              </a:rPr>
              <a:t> Model &amp; Deep Exploration </a:t>
            </a:r>
            <a:r>
              <a:rPr lang="it-IT" sz="1400" dirty="0" err="1">
                <a:solidFill>
                  <a:srgbClr val="181717"/>
                </a:solidFill>
                <a:latin typeface="Arial" panose="020B0604020202020204" pitchFamily="34" charset="0"/>
                <a:cs typeface="Arial" panose="020B0604020202020204" pitchFamily="34" charset="0"/>
              </a:rPr>
              <a:t>Assessment</a:t>
            </a:r>
            <a:r>
              <a:rPr lang="it-IT" sz="1400" dirty="0">
                <a:solidFill>
                  <a:srgbClr val="181717"/>
                </a:solidFill>
                <a:latin typeface="Arial" panose="020B0604020202020204" pitchFamily="34" charset="0"/>
                <a:cs typeface="Arial" panose="020B0604020202020204" pitchFamily="34" charset="0"/>
              </a:rPr>
              <a:t> Study</a:t>
            </a:r>
          </a:p>
          <a:p>
            <a:endParaRPr lang="it-IT" sz="1400" dirty="0">
              <a:solidFill>
                <a:srgbClr val="181717"/>
              </a:solidFill>
              <a:latin typeface="Arial" panose="020B0604020202020204" pitchFamily="34" charset="0"/>
              <a:cs typeface="Arial" panose="020B0604020202020204" pitchFamily="34" charset="0"/>
            </a:endParaRPr>
          </a:p>
          <a:p>
            <a:r>
              <a:rPr lang="it-IT" sz="1400" b="1" dirty="0">
                <a:solidFill>
                  <a:srgbClr val="181717"/>
                </a:solidFill>
                <a:latin typeface="Arial" panose="020B0604020202020204" pitchFamily="34" charset="0"/>
                <a:cs typeface="Arial" panose="020B0604020202020204" pitchFamily="34" charset="0"/>
              </a:rPr>
              <a:t>WE </a:t>
            </a:r>
            <a:r>
              <a:rPr lang="it-IT" sz="1400" dirty="0">
                <a:solidFill>
                  <a:srgbClr val="181717"/>
                </a:solidFill>
                <a:latin typeface="Arial" panose="020B0604020202020204" pitchFamily="34" charset="0"/>
                <a:cs typeface="Arial" panose="020B0604020202020204" pitchFamily="34" charset="0"/>
              </a:rPr>
              <a:t>&gt;&gt;  </a:t>
            </a:r>
            <a:r>
              <a:rPr lang="it-IT" sz="1400" dirty="0" err="1">
                <a:solidFill>
                  <a:srgbClr val="181717"/>
                </a:solidFill>
                <a:latin typeface="Arial" panose="020B0604020202020204" pitchFamily="34" charset="0"/>
                <a:cs typeface="Arial" panose="020B0604020202020204" pitchFamily="34" charset="0"/>
              </a:rPr>
              <a:t>Well</a:t>
            </a:r>
            <a:r>
              <a:rPr lang="it-IT" sz="1400" dirty="0">
                <a:solidFill>
                  <a:srgbClr val="181717"/>
                </a:solidFill>
                <a:latin typeface="Arial" panose="020B0604020202020204" pitchFamily="34" charset="0"/>
                <a:cs typeface="Arial" panose="020B0604020202020204" pitchFamily="34" charset="0"/>
              </a:rPr>
              <a:t> </a:t>
            </a:r>
            <a:r>
              <a:rPr lang="it-IT" sz="1400" dirty="0" err="1">
                <a:solidFill>
                  <a:srgbClr val="181717"/>
                </a:solidFill>
                <a:latin typeface="Arial" panose="020B0604020202020204" pitchFamily="34" charset="0"/>
                <a:cs typeface="Arial" panose="020B0604020202020204" pitchFamily="34" charset="0"/>
              </a:rPr>
              <a:t>Feasibility</a:t>
            </a:r>
            <a:r>
              <a:rPr lang="it-IT" sz="1400" dirty="0">
                <a:solidFill>
                  <a:srgbClr val="181717"/>
                </a:solidFill>
                <a:latin typeface="Arial" panose="020B0604020202020204" pitchFamily="34" charset="0"/>
                <a:cs typeface="Arial" panose="020B0604020202020204" pitchFamily="34" charset="0"/>
              </a:rPr>
              <a:t> Study (Time &amp; Cost)                                        </a:t>
            </a:r>
          </a:p>
          <a:p>
            <a:endParaRPr lang="it-IT" sz="1400" dirty="0">
              <a:solidFill>
                <a:srgbClr val="181717"/>
              </a:solidFill>
              <a:latin typeface="Arial" panose="020B0604020202020204" pitchFamily="34" charset="0"/>
              <a:cs typeface="Arial" panose="020B0604020202020204" pitchFamily="34" charset="0"/>
            </a:endParaRPr>
          </a:p>
          <a:p>
            <a:r>
              <a:rPr lang="it-IT" sz="1400" b="1" dirty="0">
                <a:solidFill>
                  <a:srgbClr val="181717"/>
                </a:solidFill>
                <a:latin typeface="Arial" panose="020B0604020202020204" pitchFamily="34" charset="0"/>
                <a:cs typeface="Arial" panose="020B0604020202020204" pitchFamily="34" charset="0"/>
              </a:rPr>
              <a:t>WM </a:t>
            </a:r>
            <a:r>
              <a:rPr lang="it-IT" sz="1400" dirty="0">
                <a:solidFill>
                  <a:srgbClr val="181717"/>
                </a:solidFill>
                <a:latin typeface="Arial" panose="020B0604020202020204" pitchFamily="34" charset="0"/>
                <a:cs typeface="Arial" panose="020B0604020202020204" pitchFamily="34" charset="0"/>
              </a:rPr>
              <a:t>&gt;&gt; Support </a:t>
            </a:r>
            <a:r>
              <a:rPr lang="it-IT" sz="1400" dirty="0" err="1">
                <a:solidFill>
                  <a:srgbClr val="181717"/>
                </a:solidFill>
                <a:latin typeface="Arial" panose="020B0604020202020204" pitchFamily="34" charset="0"/>
                <a:cs typeface="Arial" panose="020B0604020202020204" pitchFamily="34" charset="0"/>
              </a:rPr>
              <a:t>Well</a:t>
            </a:r>
            <a:r>
              <a:rPr lang="it-IT" sz="1400" dirty="0">
                <a:solidFill>
                  <a:srgbClr val="181717"/>
                </a:solidFill>
                <a:latin typeface="Arial" panose="020B0604020202020204" pitchFamily="34" charset="0"/>
                <a:cs typeface="Arial" panose="020B0604020202020204" pitchFamily="34" charset="0"/>
              </a:rPr>
              <a:t> Engineering</a:t>
            </a:r>
            <a:endParaRPr lang="en-US" sz="1400" dirty="0">
              <a:solidFill>
                <a:srgbClr val="181717"/>
              </a:solidFill>
              <a:latin typeface="Arial" panose="020B0604020202020204" pitchFamily="34" charset="0"/>
              <a:cs typeface="Arial" panose="020B0604020202020204" pitchFamily="34" charset="0"/>
            </a:endParaRPr>
          </a:p>
        </p:txBody>
      </p:sp>
      <p:sp>
        <p:nvSpPr>
          <p:cNvPr id="4" name="Rettangolo con angoli arrotondati 3">
            <a:extLst>
              <a:ext uri="{FF2B5EF4-FFF2-40B4-BE49-F238E27FC236}">
                <a16:creationId xmlns:a16="http://schemas.microsoft.com/office/drawing/2014/main" id="{4AA20A50-1B16-6011-5F77-E27BC03AE5BA}"/>
              </a:ext>
            </a:extLst>
          </p:cNvPr>
          <p:cNvSpPr/>
          <p:nvPr/>
        </p:nvSpPr>
        <p:spPr>
          <a:xfrm>
            <a:off x="644160" y="3986462"/>
            <a:ext cx="6325473" cy="206586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just">
              <a:lnSpc>
                <a:spcPct val="115000"/>
              </a:lnSpc>
              <a:spcAft>
                <a:spcPts val="1000"/>
              </a:spcAft>
            </a:pPr>
            <a:r>
              <a:rPr lang="en-GB" sz="1400" dirty="0">
                <a:solidFill>
                  <a:srgbClr val="181717"/>
                </a:solidFill>
                <a:effectLst/>
                <a:latin typeface="Arial" panose="020B0604020202020204" pitchFamily="34" charset="0"/>
                <a:ea typeface="Calibri" panose="020F0502020204030204" pitchFamily="34" charset="0"/>
                <a:cs typeface="Times New Roman" panose="02020603050405020304" pitchFamily="18" charset="0"/>
              </a:rPr>
              <a:t>The Feasibility Phase is finalized to deliver a preliminary evaluation (in term of time and cost) for the drilling of an exploration well in response to a request from the Project Developer, who should also provide a budget for its execution. </a:t>
            </a:r>
          </a:p>
          <a:p>
            <a:pPr algn="just">
              <a:lnSpc>
                <a:spcPct val="115000"/>
              </a:lnSpc>
              <a:spcAft>
                <a:spcPts val="1000"/>
              </a:spcAft>
            </a:pPr>
            <a:r>
              <a:rPr lang="en-GB" sz="1400" dirty="0">
                <a:solidFill>
                  <a:srgbClr val="181717"/>
                </a:solidFill>
                <a:effectLst/>
                <a:latin typeface="Arial" panose="020B0604020202020204" pitchFamily="34" charset="0"/>
                <a:ea typeface="Calibri" panose="020F0502020204030204" pitchFamily="34" charset="0"/>
                <a:cs typeface="Times New Roman" panose="02020603050405020304" pitchFamily="18" charset="0"/>
              </a:rPr>
              <a:t>The scope of this phase is to obtain the Company’s internal approval for the execution of the drilling operations (new wells).</a:t>
            </a:r>
            <a:endParaRPr lang="it-IT" sz="1400" dirty="0">
              <a:solidFill>
                <a:srgbClr val="181717"/>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magine 4">
            <a:extLst>
              <a:ext uri="{FF2B5EF4-FFF2-40B4-BE49-F238E27FC236}">
                <a16:creationId xmlns:a16="http://schemas.microsoft.com/office/drawing/2014/main" id="{1A342E06-C06D-FEFA-2CD3-8040FD69419F}"/>
              </a:ext>
            </a:extLst>
          </p:cNvPr>
          <p:cNvPicPr>
            <a:picLocks noChangeAspect="1"/>
          </p:cNvPicPr>
          <p:nvPr/>
        </p:nvPicPr>
        <p:blipFill>
          <a:blip r:embed="rId3"/>
          <a:stretch>
            <a:fillRect/>
          </a:stretch>
        </p:blipFill>
        <p:spPr>
          <a:xfrm>
            <a:off x="7338349" y="543921"/>
            <a:ext cx="4086710" cy="6076367"/>
          </a:xfrm>
          <a:prstGeom prst="rect">
            <a:avLst/>
          </a:prstGeom>
        </p:spPr>
      </p:pic>
    </p:spTree>
    <p:extLst>
      <p:ext uri="{BB962C8B-B14F-4D97-AF65-F5344CB8AC3E}">
        <p14:creationId xmlns:p14="http://schemas.microsoft.com/office/powerpoint/2010/main" val="6130131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1">
      <a:dk1>
        <a:srgbClr val="008C5A"/>
      </a:dk1>
      <a:lt1>
        <a:sysClr val="window" lastClr="FFFFFF"/>
      </a:lt1>
      <a:dk2>
        <a:srgbClr val="55BE5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Enel_PPTtemplate_26012016">
  <a:themeElements>
    <a:clrScheme name="Enel">
      <a:dk1>
        <a:srgbClr val="000000"/>
      </a:dk1>
      <a:lt1>
        <a:srgbClr val="FFFFFF"/>
      </a:lt1>
      <a:dk2>
        <a:srgbClr val="C6C6C6"/>
      </a:dk2>
      <a:lt2>
        <a:srgbClr val="EDEEE8"/>
      </a:lt2>
      <a:accent1>
        <a:srgbClr val="0655FA"/>
      </a:accent1>
      <a:accent2>
        <a:srgbClr val="40B9E6"/>
      </a:accent2>
      <a:accent3>
        <a:srgbClr val="E71401"/>
      </a:accent3>
      <a:accent4>
        <a:srgbClr val="FE0F64"/>
      </a:accent4>
      <a:accent5>
        <a:srgbClr val="028C59"/>
      </a:accent5>
      <a:accent6>
        <a:srgbClr val="55BD5A"/>
      </a:accent6>
      <a:hlink>
        <a:srgbClr val="000000"/>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accent6"/>
            </a:gs>
            <a:gs pos="50000">
              <a:srgbClr val="FFC000"/>
            </a:gs>
          </a:gsLst>
          <a:lin ang="10800000" scaled="1"/>
          <a:tileRect/>
        </a:gradFill>
        <a:effectLst/>
      </a:spPr>
      <a:bodyPr rtlCol="0" anchor="ctr"/>
      <a:lstStyle>
        <a:defPPr algn="ctr">
          <a:defRPr/>
        </a:defPPr>
      </a:lstStyle>
      <a:style>
        <a:lnRef idx="0">
          <a:schemeClr val="dk1">
            <a:shade val="80000"/>
            <a:hueOff val="0"/>
            <a:satOff val="0"/>
            <a:lumOff val="0"/>
            <a:alphaOff val="0"/>
          </a:schemeClr>
        </a:lnRef>
        <a:fillRef idx="1">
          <a:scrgbClr r="0" g="0" b="0"/>
        </a:fillRef>
        <a:effectRef idx="3">
          <a:schemeClr val="dk1">
            <a:tint val="40000"/>
            <a:hueOff val="0"/>
            <a:satOff val="0"/>
            <a:lumOff val="0"/>
            <a:alphaOff val="0"/>
          </a:schemeClr>
        </a:effectRef>
        <a:fontRef idx="minor">
          <a:schemeClr val="lt1">
            <a:hueOff val="0"/>
            <a:satOff val="0"/>
            <a:lumOff val="0"/>
            <a:alphaOff val="0"/>
          </a:schemeClr>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smtClean="0"/>
        </a:defPPr>
      </a:lstStyle>
    </a:txDef>
  </a:objectDefaults>
  <a:extraClrSchemeLst/>
  <a:extLst>
    <a:ext uri="{05A4C25C-085E-4340-85A3-A5531E510DB2}">
      <thm15:themeFamily xmlns:thm15="http://schemas.microsoft.com/office/thememl/2012/main" name="Enel_PPTtemplate_v2-6[JPEG+VECTORLOGO]" id="{A78A76FD-14E2-4D80-A313-D0CAB5E218D4}" vid="{C3814A83-8DC5-4303-A835-89EF9FAE18A0}"/>
    </a:ext>
  </a:extLst>
</a:theme>
</file>

<file path=ppt/theme/theme3.xml><?xml version="1.0" encoding="utf-8"?>
<a:theme xmlns:a="http://schemas.openxmlformats.org/drawingml/2006/main" name="3_Enel Template v2.6 [JPEG+VECTOR LOGO]">
  <a:themeElements>
    <a:clrScheme name="Enel">
      <a:dk1>
        <a:srgbClr val="000000"/>
      </a:dk1>
      <a:lt1>
        <a:srgbClr val="FFFFFF"/>
      </a:lt1>
      <a:dk2>
        <a:srgbClr val="C6C6C6"/>
      </a:dk2>
      <a:lt2>
        <a:srgbClr val="FFFFFF"/>
      </a:lt2>
      <a:accent1>
        <a:srgbClr val="E61400"/>
      </a:accent1>
      <a:accent2>
        <a:srgbClr val="0555FA"/>
      </a:accent2>
      <a:accent3>
        <a:srgbClr val="EB0051"/>
      </a:accent3>
      <a:accent4>
        <a:srgbClr val="008556"/>
      </a:accent4>
      <a:accent5>
        <a:srgbClr val="D64100"/>
      </a:accent5>
      <a:accent6>
        <a:srgbClr val="157EA3"/>
      </a:accent6>
      <a:hlink>
        <a:srgbClr val="FF4687"/>
      </a:hlink>
      <a:folHlink>
        <a:srgbClr val="32853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smtClean="0"/>
        </a:defPPr>
      </a:lstStyle>
    </a:txDef>
  </a:objectDefaults>
  <a:extraClrSchemeLst/>
  <a:extLst>
    <a:ext uri="{05A4C25C-085E-4340-85A3-A5531E510DB2}">
      <thm15:themeFamily xmlns:thm15="http://schemas.microsoft.com/office/thememl/2012/main" name="20210303_Enel PowerPoint Template &amp; Presentation Guidelines DEF" id="{157383D8-729A-9C4B-9C74-969C03829C13}" vid="{32609481-6A5B-4B4E-B885-B437011B4ED6}"/>
    </a:ext>
  </a:extLst>
</a:theme>
</file>

<file path=ppt/theme/theme4.xml><?xml version="1.0" encoding="utf-8"?>
<a:theme xmlns:a="http://schemas.openxmlformats.org/drawingml/2006/main" name="EGP_PPTtemplate_v2-7[JPEG+VECTORLOGO]">
  <a:themeElements>
    <a:clrScheme name="ENEL">
      <a:dk1>
        <a:sysClr val="windowText" lastClr="000000"/>
      </a:dk1>
      <a:lt1>
        <a:sysClr val="window" lastClr="FFFFFF"/>
      </a:lt1>
      <a:dk2>
        <a:srgbClr val="C6C6C6"/>
      </a:dk2>
      <a:lt2>
        <a:srgbClr val="EDEEE8"/>
      </a:lt2>
      <a:accent1>
        <a:srgbClr val="0655FA"/>
      </a:accent1>
      <a:accent2>
        <a:srgbClr val="40B9E6"/>
      </a:accent2>
      <a:accent3>
        <a:srgbClr val="E71401"/>
      </a:accent3>
      <a:accent4>
        <a:srgbClr val="FE0F64"/>
      </a:accent4>
      <a:accent5>
        <a:srgbClr val="028C59"/>
      </a:accent5>
      <a:accent6>
        <a:srgbClr val="55BD5A"/>
      </a:accent6>
      <a:hlink>
        <a:srgbClr val="000000"/>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smtClean="0"/>
        </a:defPPr>
      </a:lstStyle>
    </a:txDef>
  </a:objectDefaults>
  <a:extraClrSchemeLst/>
  <a:extLst>
    <a:ext uri="{05A4C25C-085E-4340-85A3-A5531E510DB2}">
      <thm15:themeFamily xmlns:thm15="http://schemas.microsoft.com/office/thememl/2012/main" name="EPG_PPTtemplate_v2-7[JPEG+VECTORLOGO]" id="{57611767-F261-BD4B-84E0-9D325519CB8C}" vid="{44F083EA-52AA-554D-87A9-B498B76F92E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Override1.xml><?xml version="1.0" encoding="utf-8"?>
<a:themeOverride xmlns:a="http://schemas.openxmlformats.org/drawingml/2006/main">
  <a:clrScheme name="Custom 1">
    <a:dk1>
      <a:srgbClr val="008C5A"/>
    </a:dk1>
    <a:lt1>
      <a:sysClr val="window" lastClr="FFFFFF"/>
    </a:lt1>
    <a:dk2>
      <a:srgbClr val="55BE5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92E9797875407F4C9BDD3B479AAEA903" ma:contentTypeVersion="16" ma:contentTypeDescription="Creare un nuovo documento." ma:contentTypeScope="" ma:versionID="725c2dc07af8af9878a622a27ca87876">
  <xsd:schema xmlns:xsd="http://www.w3.org/2001/XMLSchema" xmlns:xs="http://www.w3.org/2001/XMLSchema" xmlns:p="http://schemas.microsoft.com/office/2006/metadata/properties" xmlns:ns2="df6dfec8-450a-4160-a9b9-1b94920a00c9" xmlns:ns3="93a76f03-17b0-41f3-a55c-e17ec1092478" targetNamespace="http://schemas.microsoft.com/office/2006/metadata/properties" ma:root="true" ma:fieldsID="4c277a1c447a5dae5383b1d1dd63299b" ns2:_="" ns3:_="">
    <xsd:import namespace="df6dfec8-450a-4160-a9b9-1b94920a00c9"/>
    <xsd:import namespace="93a76f03-17b0-41f3-a55c-e17ec109247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6dfec8-450a-4160-a9b9-1b94920a00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ba5ac2a7-3560-40f7-821c-bf6f1f0e003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3a76f03-17b0-41f3-a55c-e17ec1092478" elementFormDefault="qualified">
    <xsd:import namespace="http://schemas.microsoft.com/office/2006/documentManagement/types"/>
    <xsd:import namespace="http://schemas.microsoft.com/office/infopath/2007/PartnerControls"/>
    <xsd:element name="SharedWithUsers" ma:index="17"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Condiviso con dettagli" ma:internalName="SharedWithDetails" ma:readOnly="true">
      <xsd:simpleType>
        <xsd:restriction base="dms:Note">
          <xsd:maxLength value="255"/>
        </xsd:restriction>
      </xsd:simpleType>
    </xsd:element>
    <xsd:element name="TaxCatchAll" ma:index="23" nillable="true" ma:displayName="Taxonomy Catch All Column" ma:hidden="true" ma:list="{97748bdc-7c8a-47e3-8e27-196fb3d6b071}" ma:internalName="TaxCatchAll" ma:showField="CatchAllData" ma:web="93a76f03-17b0-41f3-a55c-e17ec10924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3a76f03-17b0-41f3-a55c-e17ec1092478">
      <UserInfo>
        <DisplayName>Ioncoli Angelo (RENEWABLES)</DisplayName>
        <AccountId>12</AccountId>
        <AccountType/>
      </UserInfo>
      <UserInfo>
        <DisplayName>Amati Edoardo (REN RE)</DisplayName>
        <AccountId>242</AccountId>
        <AccountType/>
      </UserInfo>
    </SharedWithUsers>
    <TaxCatchAll xmlns="93a76f03-17b0-41f3-a55c-e17ec1092478" xsi:nil="true"/>
    <lcf76f155ced4ddcb4097134ff3c332f xmlns="df6dfec8-450a-4160-a9b9-1b94920a00c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34705BE-CEE6-4B87-9DCB-9A147C4BBB24}">
  <ds:schemaRefs>
    <ds:schemaRef ds:uri="http://schemas.microsoft.com/sharepoint/v3/contenttype/forms"/>
  </ds:schemaRefs>
</ds:datastoreItem>
</file>

<file path=customXml/itemProps2.xml><?xml version="1.0" encoding="utf-8"?>
<ds:datastoreItem xmlns:ds="http://schemas.openxmlformats.org/officeDocument/2006/customXml" ds:itemID="{AB5516CA-968B-4047-A125-4411E63AD0CF}">
  <ds:schemaRefs>
    <ds:schemaRef ds:uri="93a76f03-17b0-41f3-a55c-e17ec1092478"/>
    <ds:schemaRef ds:uri="df6dfec8-450a-4160-a9b9-1b94920a00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7637CD0-4BBD-491D-82CF-BA1BD440A24F}">
  <ds:schemaRefs>
    <ds:schemaRef ds:uri="http://schemas.microsoft.com/office/2006/documentManagement/types"/>
    <ds:schemaRef ds:uri="http://www.w3.org/XML/1998/namespace"/>
    <ds:schemaRef ds:uri="http://schemas.microsoft.com/office/2006/metadata/properties"/>
    <ds:schemaRef ds:uri="http://purl.org/dc/elements/1.1/"/>
    <ds:schemaRef ds:uri="http://schemas.microsoft.com/office/infopath/2007/PartnerControls"/>
    <ds:schemaRef ds:uri="http://purl.org/dc/terms/"/>
    <ds:schemaRef ds:uri="http://schemas.openxmlformats.org/package/2006/metadata/core-properties"/>
    <ds:schemaRef ds:uri="93a76f03-17b0-41f3-a55c-e17ec1092478"/>
    <ds:schemaRef ds:uri="df6dfec8-450a-4160-a9b9-1b94920a00c9"/>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1597</TotalTime>
  <Words>2055</Words>
  <Application>Microsoft Office PowerPoint</Application>
  <PresentationFormat>Widescreen</PresentationFormat>
  <Paragraphs>209</Paragraphs>
  <Slides>19</Slides>
  <Notes>19</Notes>
  <HiddenSlides>0</HiddenSlides>
  <MMClips>0</MMClips>
  <ScaleCrop>false</ScaleCrop>
  <HeadingPairs>
    <vt:vector size="8" baseType="variant">
      <vt:variant>
        <vt:lpstr>Caratteri utilizzati</vt:lpstr>
      </vt:variant>
      <vt:variant>
        <vt:i4>11</vt:i4>
      </vt:variant>
      <vt:variant>
        <vt:lpstr>Tema</vt:lpstr>
      </vt:variant>
      <vt:variant>
        <vt:i4>4</vt:i4>
      </vt:variant>
      <vt:variant>
        <vt:lpstr>Server OLE incorporati</vt:lpstr>
      </vt:variant>
      <vt:variant>
        <vt:i4>2</vt:i4>
      </vt:variant>
      <vt:variant>
        <vt:lpstr>Titoli diapositive</vt:lpstr>
      </vt:variant>
      <vt:variant>
        <vt:i4>19</vt:i4>
      </vt:variant>
    </vt:vector>
  </HeadingPairs>
  <TitlesOfParts>
    <vt:vector size="36" baseType="lpstr">
      <vt:lpstr>Arial</vt:lpstr>
      <vt:lpstr>Arial Black</vt:lpstr>
      <vt:lpstr>Arial Nova</vt:lpstr>
      <vt:lpstr>Arial Nova Light</vt:lpstr>
      <vt:lpstr>Avenir</vt:lpstr>
      <vt:lpstr>Avenir Medium</vt:lpstr>
      <vt:lpstr>Calibri</vt:lpstr>
      <vt:lpstr>Gill Sans MT</vt:lpstr>
      <vt:lpstr>Lucida Grande</vt:lpstr>
      <vt:lpstr>Roboto Mono Medium</vt:lpstr>
      <vt:lpstr>Wingdings</vt:lpstr>
      <vt:lpstr>Office Theme</vt:lpstr>
      <vt:lpstr>3_Enel_PPTtemplate_26012016</vt:lpstr>
      <vt:lpstr>3_Enel Template v2.6 [JPEG+VECTOR LOGO]</vt:lpstr>
      <vt:lpstr>EGP_PPTtemplate_v2-7[JPEG+VECTORLOGO]</vt:lpstr>
      <vt:lpstr>Diapositiva think-cell</vt:lpstr>
      <vt:lpstr>think-cell Slide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Fantozzi Alberto Marcello (EGP&amp;TGX HGT)</cp:lastModifiedBy>
  <cp:revision>67</cp:revision>
  <cp:lastPrinted>2022-04-04T11:19:40Z</cp:lastPrinted>
  <dcterms:created xsi:type="dcterms:W3CDTF">2022-03-08T01:40:05Z</dcterms:created>
  <dcterms:modified xsi:type="dcterms:W3CDTF">2023-07-13T13:13:54Z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0x01010092E9797875407F4C9BDD3B479AAEA903</vt:lpwstr>
  </property>
  <property fmtid="{D5CDD505-2E9C-101B-9397-08002B2CF9AE}" pid="3" name="MediaServiceImageTags">
    <vt:lpwstr/>
  </property>
  <property fmtid="{D5CDD505-2E9C-101B-9397-08002B2CF9AE}" pid="4" name="MSIP_Label_b284f6bf-f638-41cc-935f-2157ddac8142_Enabled">
    <vt:lpwstr>true</vt:lpwstr>
  </property>
  <property fmtid="{D5CDD505-2E9C-101B-9397-08002B2CF9AE}" pid="5" name="MSIP_Label_b284f6bf-f638-41cc-935f-2157ddac8142_SetDate">
    <vt:lpwstr>2023-02-27T08:08:46Z</vt:lpwstr>
  </property>
  <property fmtid="{D5CDD505-2E9C-101B-9397-08002B2CF9AE}" pid="6" name="MSIP_Label_b284f6bf-f638-41cc-935f-2157ddac8142_Method">
    <vt:lpwstr>Privileged</vt:lpwstr>
  </property>
  <property fmtid="{D5CDD505-2E9C-101B-9397-08002B2CF9AE}" pid="7" name="MSIP_Label_b284f6bf-f638-41cc-935f-2157ddac8142_Name">
    <vt:lpwstr>b284f6bf-f638-41cc-935f-2157ddac8142</vt:lpwstr>
  </property>
  <property fmtid="{D5CDD505-2E9C-101B-9397-08002B2CF9AE}" pid="8" name="MSIP_Label_b284f6bf-f638-41cc-935f-2157ddac8142_SiteId">
    <vt:lpwstr>d539d4bf-5610-471a-afc2-1c76685cfefa</vt:lpwstr>
  </property>
  <property fmtid="{D5CDD505-2E9C-101B-9397-08002B2CF9AE}" pid="9" name="MSIP_Label_b284f6bf-f638-41cc-935f-2157ddac8142_ActionId">
    <vt:lpwstr>6c5db524-b743-44a1-8666-88665d1e029b</vt:lpwstr>
  </property>
  <property fmtid="{D5CDD505-2E9C-101B-9397-08002B2CF9AE}" pid="10" name="MSIP_Label_b284f6bf-f638-41cc-935f-2157ddac8142_ContentBits">
    <vt:lpwstr>0</vt:lpwstr>
  </property>
</Properties>
</file>